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22"/>
  </p:notesMasterIdLst>
  <p:sldIdLst>
    <p:sldId id="4376" r:id="rId2"/>
    <p:sldId id="4377" r:id="rId3"/>
    <p:sldId id="4380" r:id="rId4"/>
    <p:sldId id="4378" r:id="rId5"/>
    <p:sldId id="4383" r:id="rId6"/>
    <p:sldId id="4379" r:id="rId7"/>
    <p:sldId id="4381" r:id="rId8"/>
    <p:sldId id="4382" r:id="rId9"/>
    <p:sldId id="4384" r:id="rId10"/>
    <p:sldId id="4386" r:id="rId11"/>
    <p:sldId id="4385" r:id="rId12"/>
    <p:sldId id="4387" r:id="rId13"/>
    <p:sldId id="4388" r:id="rId14"/>
    <p:sldId id="4389" r:id="rId15"/>
    <p:sldId id="4390" r:id="rId16"/>
    <p:sldId id="4391" r:id="rId17"/>
    <p:sldId id="4392" r:id="rId18"/>
    <p:sldId id="4393" r:id="rId19"/>
    <p:sldId id="4394" r:id="rId20"/>
    <p:sldId id="4395" r:id="rId2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E0202"/>
    <a:srgbClr val="F1EEF4"/>
    <a:srgbClr val="5693D7"/>
    <a:srgbClr val="BDDB90"/>
    <a:srgbClr val="337EBF"/>
    <a:srgbClr val="FAE28A"/>
    <a:srgbClr val="8F5722"/>
    <a:srgbClr val="6C421D"/>
    <a:srgbClr val="FFC48E"/>
    <a:srgbClr val="FFB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3" autoAdjust="0"/>
    <p:restoredTop sz="38338" autoAdjust="0"/>
  </p:normalViewPr>
  <p:slideViewPr>
    <p:cSldViewPr snapToGrid="0" snapToObjects="1">
      <p:cViewPr>
        <p:scale>
          <a:sx n="44" d="100"/>
          <a:sy n="44" d="100"/>
        </p:scale>
        <p:origin x="1520" y="824"/>
      </p:cViewPr>
      <p:guideLst>
        <p:guide pos="7678"/>
        <p:guide orient="horz" pos="432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3EC8450-DA99-F345-B3C7-217BCD40CF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203996" y="1014525"/>
            <a:ext cx="3541674" cy="35416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4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3EC8450-DA99-F345-B3C7-217BCD40CF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00916" y="4415767"/>
            <a:ext cx="2997794" cy="299778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3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3EC8450-DA99-F345-B3C7-217BCD40CF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84325" y="4415768"/>
            <a:ext cx="2997794" cy="299778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41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2A049AE-FB9A-A24B-A920-04A5B45008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1563"/>
            <a:ext cx="8783444" cy="57406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9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3EC8450-DA99-F345-B3C7-217BCD40CF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34135" y="3702096"/>
            <a:ext cx="5268860" cy="526884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81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2A049AE-FB9A-A24B-A920-04A5B45008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23410" y="4256116"/>
            <a:ext cx="7254240" cy="4979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42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3EC8450-DA99-F345-B3C7-217BCD40CF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16838" y="892833"/>
            <a:ext cx="3541673" cy="35416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69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3EC8450-DA99-F345-B3C7-217BCD40CF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411700" y="4462890"/>
            <a:ext cx="4991100" cy="49910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53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2A049AE-FB9A-A24B-A920-04A5B45008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16234" y="4116778"/>
            <a:ext cx="5308619" cy="49289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30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3EC8450-DA99-F345-B3C7-217BCD40CF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93274" y="1140570"/>
            <a:ext cx="4991113" cy="499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2A049AE-FB9A-A24B-A920-04A5B45008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026993" y="3906806"/>
            <a:ext cx="8350657" cy="9809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94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17A71A-1854-3841-AEC8-57431BE19E4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285076" y="3768713"/>
            <a:ext cx="3969984" cy="3969984"/>
          </a:xfrm>
          <a:custGeom>
            <a:avLst/>
            <a:gdLst>
              <a:gd name="connsiteX0" fmla="*/ 1984992 w 3969984"/>
              <a:gd name="connsiteY0" fmla="*/ 0 h 3969984"/>
              <a:gd name="connsiteX1" fmla="*/ 3969984 w 3969984"/>
              <a:gd name="connsiteY1" fmla="*/ 0 h 3969984"/>
              <a:gd name="connsiteX2" fmla="*/ 3969984 w 3969984"/>
              <a:gd name="connsiteY2" fmla="*/ 1984992 h 3969984"/>
              <a:gd name="connsiteX3" fmla="*/ 1984992 w 3969984"/>
              <a:gd name="connsiteY3" fmla="*/ 3969984 h 3969984"/>
              <a:gd name="connsiteX4" fmla="*/ 0 w 3969984"/>
              <a:gd name="connsiteY4" fmla="*/ 1984992 h 3969984"/>
              <a:gd name="connsiteX5" fmla="*/ 1984992 w 3969984"/>
              <a:gd name="connsiteY5" fmla="*/ 0 h 39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984" h="3969984">
                <a:moveTo>
                  <a:pt x="1984992" y="0"/>
                </a:moveTo>
                <a:lnTo>
                  <a:pt x="3969984" y="0"/>
                </a:lnTo>
                <a:lnTo>
                  <a:pt x="3969984" y="1984992"/>
                </a:lnTo>
                <a:cubicBezTo>
                  <a:pt x="3969984" y="3081273"/>
                  <a:pt x="3081272" y="3969984"/>
                  <a:pt x="1984992" y="3969984"/>
                </a:cubicBezTo>
                <a:cubicBezTo>
                  <a:pt x="888712" y="3969984"/>
                  <a:pt x="0" y="3081273"/>
                  <a:pt x="0" y="1984992"/>
                </a:cubicBezTo>
                <a:cubicBezTo>
                  <a:pt x="0" y="888711"/>
                  <a:pt x="888712" y="0"/>
                  <a:pt x="19849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82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A67B38F4-4DE1-A445-A5AC-FA4A76E3B6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4053840"/>
            <a:ext cx="8783445" cy="48259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F742E94-8E84-1F47-AD93-ACA81B849F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1930" y="5961228"/>
            <a:ext cx="6522720" cy="65227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9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2A049AE-FB9A-A24B-A920-04A5B45008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531836" y="0"/>
            <a:ext cx="5845814" cy="59500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2A049AE-FB9A-A24B-A920-04A5B45008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129135"/>
            <a:ext cx="6065520" cy="95868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5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2A049AE-FB9A-A24B-A920-04A5B45008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0678" y="3357847"/>
            <a:ext cx="4215090" cy="39405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4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2A049AE-FB9A-A24B-A920-04A5B45008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531836" y="4852329"/>
            <a:ext cx="5845814" cy="8863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4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3EC8450-DA99-F345-B3C7-217BCD40CF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35160" y="581734"/>
            <a:ext cx="3541674" cy="35416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8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3EC8450-DA99-F345-B3C7-217BCD40CF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17026" y="3524998"/>
            <a:ext cx="3541674" cy="35416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9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  <p:sldLayoutId id="2147483997" r:id="rId2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tomlee@mail.com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C776E18-1AD2-8F4F-85CE-91C8EF737C65}"/>
              </a:ext>
            </a:extLst>
          </p:cNvPr>
          <p:cNvSpPr/>
          <p:nvPr/>
        </p:nvSpPr>
        <p:spPr>
          <a:xfrm>
            <a:off x="1526" y="3905690"/>
            <a:ext cx="16019719" cy="9832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B6F5E41-9221-204D-AA87-6FCF60A7A1AE}"/>
              </a:ext>
            </a:extLst>
          </p:cNvPr>
          <p:cNvSpPr/>
          <p:nvPr/>
        </p:nvSpPr>
        <p:spPr>
          <a:xfrm>
            <a:off x="1526" y="7159175"/>
            <a:ext cx="16019719" cy="4115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43" name="Grupo 349">
            <a:extLst>
              <a:ext uri="{FF2B5EF4-FFF2-40B4-BE49-F238E27FC236}">
                <a16:creationId xmlns:a16="http://schemas.microsoft.com/office/drawing/2014/main" id="{348927B2-11EF-9B43-8F14-3C6D5FC962C2}"/>
              </a:ext>
            </a:extLst>
          </p:cNvPr>
          <p:cNvGrpSpPr/>
          <p:nvPr/>
        </p:nvGrpSpPr>
        <p:grpSpPr>
          <a:xfrm>
            <a:off x="2668308" y="1022190"/>
            <a:ext cx="19041035" cy="2561450"/>
            <a:chOff x="2668308" y="861425"/>
            <a:chExt cx="19041035" cy="2561450"/>
          </a:xfrm>
        </p:grpSpPr>
        <p:sp>
          <p:nvSpPr>
            <p:cNvPr id="44" name="CuadroTexto 350">
              <a:extLst>
                <a:ext uri="{FF2B5EF4-FFF2-40B4-BE49-F238E27FC236}">
                  <a16:creationId xmlns:a16="http://schemas.microsoft.com/office/drawing/2014/main" id="{EB85846B-B4DD-D346-BE0C-37F878C3F360}"/>
                </a:ext>
              </a:extLst>
            </p:cNvPr>
            <p:cNvSpPr txBox="1"/>
            <p:nvPr/>
          </p:nvSpPr>
          <p:spPr>
            <a:xfrm>
              <a:off x="9962924" y="861425"/>
              <a:ext cx="44518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 Heavy" charset="0"/>
                  <a:cs typeface="Poppins" pitchFamily="2" charset="77"/>
                </a:rPr>
                <a:t>Resume</a:t>
              </a:r>
            </a:p>
          </p:txBody>
        </p:sp>
        <p:sp>
          <p:nvSpPr>
            <p:cNvPr id="45" name="CuadroTexto 351">
              <a:extLst>
                <a:ext uri="{FF2B5EF4-FFF2-40B4-BE49-F238E27FC236}">
                  <a16:creationId xmlns:a16="http://schemas.microsoft.com/office/drawing/2014/main" id="{14CCF53B-4E8A-804A-9EAC-C1FF6A3EC7E9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38D4E32-CFE9-EB40-935F-16147D94F8ED}"/>
              </a:ext>
            </a:extLst>
          </p:cNvPr>
          <p:cNvSpPr txBox="1"/>
          <p:nvPr/>
        </p:nvSpPr>
        <p:spPr>
          <a:xfrm>
            <a:off x="5068440" y="5251605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FD7B45-B208-0A43-BB12-A21FC6BE2FAD}"/>
              </a:ext>
            </a:extLst>
          </p:cNvPr>
          <p:cNvSpPr txBox="1"/>
          <p:nvPr/>
        </p:nvSpPr>
        <p:spPr>
          <a:xfrm>
            <a:off x="983271" y="4275636"/>
            <a:ext cx="31105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Kate</a:t>
            </a:r>
          </a:p>
          <a:p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Cage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D221E6-6BC1-2A40-AF8E-481967E9206C}"/>
              </a:ext>
            </a:extLst>
          </p:cNvPr>
          <p:cNvCxnSpPr>
            <a:cxnSpLocks/>
          </p:cNvCxnSpPr>
          <p:nvPr/>
        </p:nvCxnSpPr>
        <p:spPr>
          <a:xfrm>
            <a:off x="822960" y="8531722"/>
            <a:ext cx="1441704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1C03BB5-62DF-7246-9B47-F620E84AE244}"/>
              </a:ext>
            </a:extLst>
          </p:cNvPr>
          <p:cNvSpPr txBox="1"/>
          <p:nvPr/>
        </p:nvSpPr>
        <p:spPr>
          <a:xfrm>
            <a:off x="5092687" y="4428668"/>
            <a:ext cx="3842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About me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813F43D-E113-8644-A009-CBCB0703AF9D}"/>
              </a:ext>
            </a:extLst>
          </p:cNvPr>
          <p:cNvSpPr txBox="1"/>
          <p:nvPr/>
        </p:nvSpPr>
        <p:spPr>
          <a:xfrm>
            <a:off x="11319673" y="5251605"/>
            <a:ext cx="2891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(000) 777-1234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tomlee@mail.com</a:t>
            </a:r>
            <a:endParaRPr lang="en-US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www.kcage.com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E84606-B2B4-8E45-ABAA-3C89BB0A2F7F}"/>
              </a:ext>
            </a:extLst>
          </p:cNvPr>
          <p:cNvSpPr txBox="1"/>
          <p:nvPr/>
        </p:nvSpPr>
        <p:spPr>
          <a:xfrm>
            <a:off x="10571830" y="4428668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1B2D01D-4B83-3E4E-A24A-BE0182E240A0}"/>
              </a:ext>
            </a:extLst>
          </p:cNvPr>
          <p:cNvSpPr txBox="1"/>
          <p:nvPr/>
        </p:nvSpPr>
        <p:spPr>
          <a:xfrm>
            <a:off x="989273" y="12222201"/>
            <a:ext cx="309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0FC5F9D-391F-224B-8816-06846F712C93}"/>
              </a:ext>
            </a:extLst>
          </p:cNvPr>
          <p:cNvSpPr/>
          <p:nvPr/>
        </p:nvSpPr>
        <p:spPr>
          <a:xfrm>
            <a:off x="12129800" y="8242162"/>
            <a:ext cx="579120" cy="579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1531D4-F5F2-C141-9038-C7B95CDE3D83}"/>
              </a:ext>
            </a:extLst>
          </p:cNvPr>
          <p:cNvSpPr/>
          <p:nvPr/>
        </p:nvSpPr>
        <p:spPr>
          <a:xfrm>
            <a:off x="3001644" y="8242162"/>
            <a:ext cx="579120" cy="579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BBFE41-F33C-C54B-BC6B-C1D3CCAD54D4}"/>
              </a:ext>
            </a:extLst>
          </p:cNvPr>
          <p:cNvSpPr txBox="1"/>
          <p:nvPr/>
        </p:nvSpPr>
        <p:spPr>
          <a:xfrm>
            <a:off x="1141989" y="9000573"/>
            <a:ext cx="4250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3A57605-C98B-0648-A9EE-10B8D6B14AB0}"/>
              </a:ext>
            </a:extLst>
          </p:cNvPr>
          <p:cNvSpPr/>
          <p:nvPr/>
        </p:nvSpPr>
        <p:spPr>
          <a:xfrm>
            <a:off x="7569425" y="8242162"/>
            <a:ext cx="579120" cy="579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6FF8B02-F34C-BD4C-B835-A0340E00F614}"/>
              </a:ext>
            </a:extLst>
          </p:cNvPr>
          <p:cNvSpPr txBox="1"/>
          <p:nvPr/>
        </p:nvSpPr>
        <p:spPr>
          <a:xfrm>
            <a:off x="5816497" y="9000573"/>
            <a:ext cx="4250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60908B6-4724-7E40-A4CE-4E8F9A87E4CF}"/>
              </a:ext>
            </a:extLst>
          </p:cNvPr>
          <p:cNvSpPr txBox="1"/>
          <p:nvPr/>
        </p:nvSpPr>
        <p:spPr>
          <a:xfrm>
            <a:off x="10327537" y="9031053"/>
            <a:ext cx="4250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8BEA7A3-4423-4F4F-88C7-6170F555E971}"/>
              </a:ext>
            </a:extLst>
          </p:cNvPr>
          <p:cNvSpPr txBox="1"/>
          <p:nvPr/>
        </p:nvSpPr>
        <p:spPr>
          <a:xfrm>
            <a:off x="1362064" y="7415708"/>
            <a:ext cx="3842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D20D9AF-DF01-084A-97A9-BC4AF12882BD}"/>
              </a:ext>
            </a:extLst>
          </p:cNvPr>
          <p:cNvSpPr txBox="1"/>
          <p:nvPr/>
        </p:nvSpPr>
        <p:spPr>
          <a:xfrm>
            <a:off x="6060337" y="7415708"/>
            <a:ext cx="3842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64B8046-A1BE-B040-87FC-079FC369B8BC}"/>
              </a:ext>
            </a:extLst>
          </p:cNvPr>
          <p:cNvSpPr txBox="1"/>
          <p:nvPr/>
        </p:nvSpPr>
        <p:spPr>
          <a:xfrm>
            <a:off x="10472119" y="7415708"/>
            <a:ext cx="3842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2D3A6B-9D87-424A-9297-332048C7CE7E}"/>
              </a:ext>
            </a:extLst>
          </p:cNvPr>
          <p:cNvSpPr txBox="1"/>
          <p:nvPr/>
        </p:nvSpPr>
        <p:spPr>
          <a:xfrm>
            <a:off x="4837975" y="11804805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C4B0618-0F9D-914D-B1E9-AFE600A44FD3}"/>
              </a:ext>
            </a:extLst>
          </p:cNvPr>
          <p:cNvCxnSpPr>
            <a:cxnSpLocks/>
          </p:cNvCxnSpPr>
          <p:nvPr/>
        </p:nvCxnSpPr>
        <p:spPr>
          <a:xfrm>
            <a:off x="9583231" y="11804805"/>
            <a:ext cx="0" cy="1529342"/>
          </a:xfrm>
          <a:prstGeom prst="line">
            <a:avLst/>
          </a:prstGeom>
          <a:ln w="1016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4C8D37-4D9E-B544-A154-FE067780BC8E}"/>
              </a:ext>
            </a:extLst>
          </p:cNvPr>
          <p:cNvSpPr txBox="1"/>
          <p:nvPr/>
        </p:nvSpPr>
        <p:spPr>
          <a:xfrm>
            <a:off x="10332007" y="11804805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82" name="Forma libre 19">
            <a:extLst>
              <a:ext uri="{FF2B5EF4-FFF2-40B4-BE49-F238E27FC236}">
                <a16:creationId xmlns:a16="http://schemas.microsoft.com/office/drawing/2014/main" id="{8035CAD0-782F-CC4B-B2D7-81B321A8298C}"/>
              </a:ext>
            </a:extLst>
          </p:cNvPr>
          <p:cNvSpPr/>
          <p:nvPr/>
        </p:nvSpPr>
        <p:spPr>
          <a:xfrm>
            <a:off x="10701130" y="6218020"/>
            <a:ext cx="407929" cy="407929"/>
          </a:xfrm>
          <a:custGeom>
            <a:avLst/>
            <a:gdLst>
              <a:gd name="connsiteX0" fmla="*/ 511138 w 532366"/>
              <a:gd name="connsiteY0" fmla="*/ 162903 h 532366"/>
              <a:gd name="connsiteX1" fmla="*/ 454210 w 532366"/>
              <a:gd name="connsiteY1" fmla="*/ 78434 h 532366"/>
              <a:gd name="connsiteX2" fmla="*/ 369740 w 532366"/>
              <a:gd name="connsiteY2" fmla="*/ 21505 h 532366"/>
              <a:gd name="connsiteX3" fmla="*/ 280397 w 532366"/>
              <a:gd name="connsiteY3" fmla="*/ 978 h 532366"/>
              <a:gd name="connsiteX4" fmla="*/ 274859 w 532366"/>
              <a:gd name="connsiteY4" fmla="*/ 757 h 532366"/>
              <a:gd name="connsiteX5" fmla="*/ 267032 w 532366"/>
              <a:gd name="connsiteY5" fmla="*/ 609 h 532366"/>
              <a:gd name="connsiteX6" fmla="*/ 264965 w 532366"/>
              <a:gd name="connsiteY6" fmla="*/ 609 h 532366"/>
              <a:gd name="connsiteX7" fmla="*/ 162848 w 532366"/>
              <a:gd name="connsiteY7" fmla="*/ 21505 h 532366"/>
              <a:gd name="connsiteX8" fmla="*/ 89158 w 532366"/>
              <a:gd name="connsiteY8" fmla="*/ 68318 h 532366"/>
              <a:gd name="connsiteX9" fmla="*/ 84654 w 532366"/>
              <a:gd name="connsiteY9" fmla="*/ 72305 h 532366"/>
              <a:gd name="connsiteX10" fmla="*/ 84433 w 532366"/>
              <a:gd name="connsiteY10" fmla="*/ 72600 h 532366"/>
              <a:gd name="connsiteX11" fmla="*/ 78378 w 532366"/>
              <a:gd name="connsiteY11" fmla="*/ 78507 h 532366"/>
              <a:gd name="connsiteX12" fmla="*/ 21450 w 532366"/>
              <a:gd name="connsiteY12" fmla="*/ 162977 h 532366"/>
              <a:gd name="connsiteX13" fmla="*/ 554 w 532366"/>
              <a:gd name="connsiteY13" fmla="*/ 266423 h 532366"/>
              <a:gd name="connsiteX14" fmla="*/ 21450 w 532366"/>
              <a:gd name="connsiteY14" fmla="*/ 369869 h 532366"/>
              <a:gd name="connsiteX15" fmla="*/ 78378 w 532366"/>
              <a:gd name="connsiteY15" fmla="*/ 454339 h 532366"/>
              <a:gd name="connsiteX16" fmla="*/ 162848 w 532366"/>
              <a:gd name="connsiteY16" fmla="*/ 511267 h 532366"/>
              <a:gd name="connsiteX17" fmla="*/ 252560 w 532366"/>
              <a:gd name="connsiteY17" fmla="*/ 531794 h 532366"/>
              <a:gd name="connsiteX18" fmla="*/ 255587 w 532366"/>
              <a:gd name="connsiteY18" fmla="*/ 532163 h 532366"/>
              <a:gd name="connsiteX19" fmla="*/ 257507 w 532366"/>
              <a:gd name="connsiteY19" fmla="*/ 532016 h 532366"/>
              <a:gd name="connsiteX20" fmla="*/ 266368 w 532366"/>
              <a:gd name="connsiteY20" fmla="*/ 532163 h 532366"/>
              <a:gd name="connsiteX21" fmla="*/ 369814 w 532366"/>
              <a:gd name="connsiteY21" fmla="*/ 511267 h 532366"/>
              <a:gd name="connsiteX22" fmla="*/ 442986 w 532366"/>
              <a:gd name="connsiteY22" fmla="*/ 464971 h 532366"/>
              <a:gd name="connsiteX23" fmla="*/ 448376 w 532366"/>
              <a:gd name="connsiteY23" fmla="*/ 460541 h 532366"/>
              <a:gd name="connsiteX24" fmla="*/ 449115 w 532366"/>
              <a:gd name="connsiteY24" fmla="*/ 459360 h 532366"/>
              <a:gd name="connsiteX25" fmla="*/ 454283 w 532366"/>
              <a:gd name="connsiteY25" fmla="*/ 454339 h 532366"/>
              <a:gd name="connsiteX26" fmla="*/ 511212 w 532366"/>
              <a:gd name="connsiteY26" fmla="*/ 369869 h 532366"/>
              <a:gd name="connsiteX27" fmla="*/ 532108 w 532366"/>
              <a:gd name="connsiteY27" fmla="*/ 266423 h 532366"/>
              <a:gd name="connsiteX28" fmla="*/ 511138 w 532366"/>
              <a:gd name="connsiteY28" fmla="*/ 162903 h 532366"/>
              <a:gd name="connsiteX29" fmla="*/ 417439 w 532366"/>
              <a:gd name="connsiteY29" fmla="*/ 80944 h 532366"/>
              <a:gd name="connsiteX30" fmla="*/ 373506 w 532366"/>
              <a:gd name="connsiteY30" fmla="*/ 102504 h 532366"/>
              <a:gd name="connsiteX31" fmla="*/ 368115 w 532366"/>
              <a:gd name="connsiteY31" fmla="*/ 94235 h 532366"/>
              <a:gd name="connsiteX32" fmla="*/ 316799 w 532366"/>
              <a:gd name="connsiteY32" fmla="*/ 32507 h 532366"/>
              <a:gd name="connsiteX33" fmla="*/ 417439 w 532366"/>
              <a:gd name="connsiteY33" fmla="*/ 80944 h 532366"/>
              <a:gd name="connsiteX34" fmla="*/ 270724 w 532366"/>
              <a:gd name="connsiteY34" fmla="*/ 27191 h 532366"/>
              <a:gd name="connsiteX35" fmla="*/ 272275 w 532366"/>
              <a:gd name="connsiteY35" fmla="*/ 27191 h 532366"/>
              <a:gd name="connsiteX36" fmla="*/ 346112 w 532366"/>
              <a:gd name="connsiteY36" fmla="*/ 109076 h 532366"/>
              <a:gd name="connsiteX37" fmla="*/ 347441 w 532366"/>
              <a:gd name="connsiteY37" fmla="*/ 111143 h 532366"/>
              <a:gd name="connsiteX38" fmla="*/ 264965 w 532366"/>
              <a:gd name="connsiteY38" fmla="*/ 121776 h 532366"/>
              <a:gd name="connsiteX39" fmla="*/ 191275 w 532366"/>
              <a:gd name="connsiteY39" fmla="*/ 111070 h 532366"/>
              <a:gd name="connsiteX40" fmla="*/ 192604 w 532366"/>
              <a:gd name="connsiteY40" fmla="*/ 109224 h 532366"/>
              <a:gd name="connsiteX41" fmla="*/ 270724 w 532366"/>
              <a:gd name="connsiteY41" fmla="*/ 27191 h 532366"/>
              <a:gd name="connsiteX42" fmla="*/ 226939 w 532366"/>
              <a:gd name="connsiteY42" fmla="*/ 30292 h 532366"/>
              <a:gd name="connsiteX43" fmla="*/ 170970 w 532366"/>
              <a:gd name="connsiteY43" fmla="*/ 93644 h 532366"/>
              <a:gd name="connsiteX44" fmla="*/ 164989 w 532366"/>
              <a:gd name="connsiteY44" fmla="*/ 102283 h 532366"/>
              <a:gd name="connsiteX45" fmla="*/ 117807 w 532366"/>
              <a:gd name="connsiteY45" fmla="*/ 78729 h 532366"/>
              <a:gd name="connsiteX46" fmla="*/ 226939 w 532366"/>
              <a:gd name="connsiteY46" fmla="*/ 30292 h 532366"/>
              <a:gd name="connsiteX47" fmla="*/ 115223 w 532366"/>
              <a:gd name="connsiteY47" fmla="*/ 451902 h 532366"/>
              <a:gd name="connsiteX48" fmla="*/ 159082 w 532366"/>
              <a:gd name="connsiteY48" fmla="*/ 430342 h 532366"/>
              <a:gd name="connsiteX49" fmla="*/ 215715 w 532366"/>
              <a:gd name="connsiteY49" fmla="*/ 500192 h 532366"/>
              <a:gd name="connsiteX50" fmla="*/ 115223 w 532366"/>
              <a:gd name="connsiteY50" fmla="*/ 451902 h 532366"/>
              <a:gd name="connsiteX51" fmla="*/ 261716 w 532366"/>
              <a:gd name="connsiteY51" fmla="*/ 505508 h 532366"/>
              <a:gd name="connsiteX52" fmla="*/ 260313 w 532366"/>
              <a:gd name="connsiteY52" fmla="*/ 505508 h 532366"/>
              <a:gd name="connsiteX53" fmla="*/ 185073 w 532366"/>
              <a:gd name="connsiteY53" fmla="*/ 421629 h 532366"/>
              <a:gd name="connsiteX54" fmla="*/ 267918 w 532366"/>
              <a:gd name="connsiteY54" fmla="*/ 410849 h 532366"/>
              <a:gd name="connsiteX55" fmla="*/ 341386 w 532366"/>
              <a:gd name="connsiteY55" fmla="*/ 421481 h 532366"/>
              <a:gd name="connsiteX56" fmla="*/ 261716 w 532366"/>
              <a:gd name="connsiteY56" fmla="*/ 505508 h 532366"/>
              <a:gd name="connsiteX57" fmla="*/ 305501 w 532366"/>
              <a:gd name="connsiteY57" fmla="*/ 502333 h 532366"/>
              <a:gd name="connsiteX58" fmla="*/ 367599 w 532366"/>
              <a:gd name="connsiteY58" fmla="*/ 430268 h 532366"/>
              <a:gd name="connsiteX59" fmla="*/ 414781 w 532366"/>
              <a:gd name="connsiteY59" fmla="*/ 453822 h 532366"/>
              <a:gd name="connsiteX60" fmla="*/ 305501 w 532366"/>
              <a:gd name="connsiteY60" fmla="*/ 502333 h 532366"/>
              <a:gd name="connsiteX61" fmla="*/ 435455 w 532366"/>
              <a:gd name="connsiteY61" fmla="*/ 435437 h 532366"/>
              <a:gd name="connsiteX62" fmla="*/ 381923 w 532366"/>
              <a:gd name="connsiteY62" fmla="*/ 407378 h 532366"/>
              <a:gd name="connsiteX63" fmla="*/ 402671 w 532366"/>
              <a:gd name="connsiteY63" fmla="*/ 364184 h 532366"/>
              <a:gd name="connsiteX64" fmla="*/ 395140 w 532366"/>
              <a:gd name="connsiteY64" fmla="*/ 346980 h 532366"/>
              <a:gd name="connsiteX65" fmla="*/ 377936 w 532366"/>
              <a:gd name="connsiteY65" fmla="*/ 354511 h 532366"/>
              <a:gd name="connsiteX66" fmla="*/ 356449 w 532366"/>
              <a:gd name="connsiteY66" fmla="*/ 398296 h 532366"/>
              <a:gd name="connsiteX67" fmla="*/ 268288 w 532366"/>
              <a:gd name="connsiteY67" fmla="*/ 384341 h 532366"/>
              <a:gd name="connsiteX68" fmla="*/ 170749 w 532366"/>
              <a:gd name="connsiteY68" fmla="*/ 398149 h 532366"/>
              <a:gd name="connsiteX69" fmla="*/ 151256 w 532366"/>
              <a:gd name="connsiteY69" fmla="*/ 354954 h 532366"/>
              <a:gd name="connsiteX70" fmla="*/ 134273 w 532366"/>
              <a:gd name="connsiteY70" fmla="*/ 346832 h 532366"/>
              <a:gd name="connsiteX71" fmla="*/ 126151 w 532366"/>
              <a:gd name="connsiteY71" fmla="*/ 363814 h 532366"/>
              <a:gd name="connsiteX72" fmla="*/ 145349 w 532366"/>
              <a:gd name="connsiteY72" fmla="*/ 407157 h 532366"/>
              <a:gd name="connsiteX73" fmla="*/ 94770 w 532366"/>
              <a:gd name="connsiteY73" fmla="*/ 433221 h 532366"/>
              <a:gd name="connsiteX74" fmla="*/ 26914 w 532366"/>
              <a:gd name="connsiteY74" fmla="*/ 266349 h 532366"/>
              <a:gd name="connsiteX75" fmla="*/ 96985 w 532366"/>
              <a:gd name="connsiteY75" fmla="*/ 97188 h 532366"/>
              <a:gd name="connsiteX76" fmla="*/ 97059 w 532366"/>
              <a:gd name="connsiteY76" fmla="*/ 97114 h 532366"/>
              <a:gd name="connsiteX77" fmla="*/ 150517 w 532366"/>
              <a:gd name="connsiteY77" fmla="*/ 125172 h 532366"/>
              <a:gd name="connsiteX78" fmla="*/ 120392 w 532366"/>
              <a:gd name="connsiteY78" fmla="*/ 196056 h 532366"/>
              <a:gd name="connsiteX79" fmla="*/ 129621 w 532366"/>
              <a:gd name="connsiteY79" fmla="*/ 212448 h 532366"/>
              <a:gd name="connsiteX80" fmla="*/ 133239 w 532366"/>
              <a:gd name="connsiteY80" fmla="*/ 212965 h 532366"/>
              <a:gd name="connsiteX81" fmla="*/ 146013 w 532366"/>
              <a:gd name="connsiteY81" fmla="*/ 203292 h 532366"/>
              <a:gd name="connsiteX82" fmla="*/ 175991 w 532366"/>
              <a:gd name="connsiteY82" fmla="*/ 134328 h 532366"/>
              <a:gd name="connsiteX83" fmla="*/ 264374 w 532366"/>
              <a:gd name="connsiteY83" fmla="*/ 148431 h 532366"/>
              <a:gd name="connsiteX84" fmla="*/ 269543 w 532366"/>
              <a:gd name="connsiteY84" fmla="*/ 148505 h 532366"/>
              <a:gd name="connsiteX85" fmla="*/ 361618 w 532366"/>
              <a:gd name="connsiteY85" fmla="*/ 134771 h 532366"/>
              <a:gd name="connsiteX86" fmla="*/ 388568 w 532366"/>
              <a:gd name="connsiteY86" fmla="*/ 202702 h 532366"/>
              <a:gd name="connsiteX87" fmla="*/ 401490 w 532366"/>
              <a:gd name="connsiteY87" fmla="*/ 212817 h 532366"/>
              <a:gd name="connsiteX88" fmla="*/ 404665 w 532366"/>
              <a:gd name="connsiteY88" fmla="*/ 212448 h 532366"/>
              <a:gd name="connsiteX89" fmla="*/ 414411 w 532366"/>
              <a:gd name="connsiteY89" fmla="*/ 196352 h 532366"/>
              <a:gd name="connsiteX90" fmla="*/ 387018 w 532366"/>
              <a:gd name="connsiteY90" fmla="*/ 125763 h 532366"/>
              <a:gd name="connsiteX91" fmla="*/ 437670 w 532366"/>
              <a:gd name="connsiteY91" fmla="*/ 99699 h 532366"/>
              <a:gd name="connsiteX92" fmla="*/ 505379 w 532366"/>
              <a:gd name="connsiteY92" fmla="*/ 266423 h 532366"/>
              <a:gd name="connsiteX93" fmla="*/ 435455 w 532366"/>
              <a:gd name="connsiteY93" fmla="*/ 435437 h 532366"/>
              <a:gd name="connsiteX94" fmla="*/ 185738 w 532366"/>
              <a:gd name="connsiteY94" fmla="*/ 232606 h 532366"/>
              <a:gd name="connsiteX95" fmla="*/ 184852 w 532366"/>
              <a:gd name="connsiteY95" fmla="*/ 238291 h 532366"/>
              <a:gd name="connsiteX96" fmla="*/ 159968 w 532366"/>
              <a:gd name="connsiteY96" fmla="*/ 308806 h 532366"/>
              <a:gd name="connsiteX97" fmla="*/ 144536 w 532366"/>
              <a:gd name="connsiteY97" fmla="*/ 321358 h 532366"/>
              <a:gd name="connsiteX98" fmla="*/ 143650 w 532366"/>
              <a:gd name="connsiteY98" fmla="*/ 321358 h 532366"/>
              <a:gd name="connsiteX99" fmla="*/ 128587 w 532366"/>
              <a:gd name="connsiteY99" fmla="*/ 309396 h 532366"/>
              <a:gd name="connsiteX100" fmla="*/ 112934 w 532366"/>
              <a:gd name="connsiteY100" fmla="*/ 259704 h 532366"/>
              <a:gd name="connsiteX101" fmla="*/ 97133 w 532366"/>
              <a:gd name="connsiteY101" fmla="*/ 309396 h 532366"/>
              <a:gd name="connsiteX102" fmla="*/ 82070 w 532366"/>
              <a:gd name="connsiteY102" fmla="*/ 321358 h 532366"/>
              <a:gd name="connsiteX103" fmla="*/ 81184 w 532366"/>
              <a:gd name="connsiteY103" fmla="*/ 321358 h 532366"/>
              <a:gd name="connsiteX104" fmla="*/ 65752 w 532366"/>
              <a:gd name="connsiteY104" fmla="*/ 308806 h 532366"/>
              <a:gd name="connsiteX105" fmla="*/ 41607 w 532366"/>
              <a:gd name="connsiteY105" fmla="*/ 239251 h 532366"/>
              <a:gd name="connsiteX106" fmla="*/ 40352 w 532366"/>
              <a:gd name="connsiteY106" fmla="*/ 232458 h 532366"/>
              <a:gd name="connsiteX107" fmla="*/ 53790 w 532366"/>
              <a:gd name="connsiteY107" fmla="*/ 219758 h 532366"/>
              <a:gd name="connsiteX108" fmla="*/ 67376 w 532366"/>
              <a:gd name="connsiteY108" fmla="*/ 230612 h 532366"/>
              <a:gd name="connsiteX109" fmla="*/ 82439 w 532366"/>
              <a:gd name="connsiteY109" fmla="*/ 280674 h 532366"/>
              <a:gd name="connsiteX110" fmla="*/ 97871 w 532366"/>
              <a:gd name="connsiteY110" fmla="*/ 230760 h 532366"/>
              <a:gd name="connsiteX111" fmla="*/ 112196 w 532366"/>
              <a:gd name="connsiteY111" fmla="*/ 219536 h 532366"/>
              <a:gd name="connsiteX112" fmla="*/ 113820 w 532366"/>
              <a:gd name="connsiteY112" fmla="*/ 219536 h 532366"/>
              <a:gd name="connsiteX113" fmla="*/ 128145 w 532366"/>
              <a:gd name="connsiteY113" fmla="*/ 230760 h 532366"/>
              <a:gd name="connsiteX114" fmla="*/ 143798 w 532366"/>
              <a:gd name="connsiteY114" fmla="*/ 280821 h 532366"/>
              <a:gd name="connsiteX115" fmla="*/ 159230 w 532366"/>
              <a:gd name="connsiteY115" fmla="*/ 230391 h 532366"/>
              <a:gd name="connsiteX116" fmla="*/ 172668 w 532366"/>
              <a:gd name="connsiteY116" fmla="*/ 219684 h 532366"/>
              <a:gd name="connsiteX117" fmla="*/ 185738 w 532366"/>
              <a:gd name="connsiteY117" fmla="*/ 232606 h 532366"/>
              <a:gd name="connsiteX118" fmla="*/ 340205 w 532366"/>
              <a:gd name="connsiteY118" fmla="*/ 232606 h 532366"/>
              <a:gd name="connsiteX119" fmla="*/ 339319 w 532366"/>
              <a:gd name="connsiteY119" fmla="*/ 238291 h 532366"/>
              <a:gd name="connsiteX120" fmla="*/ 314436 w 532366"/>
              <a:gd name="connsiteY120" fmla="*/ 308806 h 532366"/>
              <a:gd name="connsiteX121" fmla="*/ 299004 w 532366"/>
              <a:gd name="connsiteY121" fmla="*/ 321358 h 532366"/>
              <a:gd name="connsiteX122" fmla="*/ 298118 w 532366"/>
              <a:gd name="connsiteY122" fmla="*/ 321358 h 532366"/>
              <a:gd name="connsiteX123" fmla="*/ 283055 w 532366"/>
              <a:gd name="connsiteY123" fmla="*/ 309396 h 532366"/>
              <a:gd name="connsiteX124" fmla="*/ 267401 w 532366"/>
              <a:gd name="connsiteY124" fmla="*/ 259704 h 532366"/>
              <a:gd name="connsiteX125" fmla="*/ 251600 w 532366"/>
              <a:gd name="connsiteY125" fmla="*/ 309396 h 532366"/>
              <a:gd name="connsiteX126" fmla="*/ 236538 w 532366"/>
              <a:gd name="connsiteY126" fmla="*/ 321358 h 532366"/>
              <a:gd name="connsiteX127" fmla="*/ 235651 w 532366"/>
              <a:gd name="connsiteY127" fmla="*/ 321358 h 532366"/>
              <a:gd name="connsiteX128" fmla="*/ 220219 w 532366"/>
              <a:gd name="connsiteY128" fmla="*/ 308806 h 532366"/>
              <a:gd name="connsiteX129" fmla="*/ 196075 w 532366"/>
              <a:gd name="connsiteY129" fmla="*/ 239251 h 532366"/>
              <a:gd name="connsiteX130" fmla="*/ 194820 w 532366"/>
              <a:gd name="connsiteY130" fmla="*/ 232458 h 532366"/>
              <a:gd name="connsiteX131" fmla="*/ 208258 w 532366"/>
              <a:gd name="connsiteY131" fmla="*/ 219758 h 532366"/>
              <a:gd name="connsiteX132" fmla="*/ 221844 w 532366"/>
              <a:gd name="connsiteY132" fmla="*/ 230612 h 532366"/>
              <a:gd name="connsiteX133" fmla="*/ 236907 w 532366"/>
              <a:gd name="connsiteY133" fmla="*/ 280674 h 532366"/>
              <a:gd name="connsiteX134" fmla="*/ 252339 w 532366"/>
              <a:gd name="connsiteY134" fmla="*/ 230760 h 532366"/>
              <a:gd name="connsiteX135" fmla="*/ 266663 w 532366"/>
              <a:gd name="connsiteY135" fmla="*/ 219536 h 532366"/>
              <a:gd name="connsiteX136" fmla="*/ 268288 w 532366"/>
              <a:gd name="connsiteY136" fmla="*/ 219536 h 532366"/>
              <a:gd name="connsiteX137" fmla="*/ 282612 w 532366"/>
              <a:gd name="connsiteY137" fmla="*/ 230760 h 532366"/>
              <a:gd name="connsiteX138" fmla="*/ 298265 w 532366"/>
              <a:gd name="connsiteY138" fmla="*/ 280821 h 532366"/>
              <a:gd name="connsiteX139" fmla="*/ 313697 w 532366"/>
              <a:gd name="connsiteY139" fmla="*/ 230391 h 532366"/>
              <a:gd name="connsiteX140" fmla="*/ 327136 w 532366"/>
              <a:gd name="connsiteY140" fmla="*/ 219684 h 532366"/>
              <a:gd name="connsiteX141" fmla="*/ 340205 w 532366"/>
              <a:gd name="connsiteY141" fmla="*/ 232606 h 532366"/>
              <a:gd name="connsiteX142" fmla="*/ 452659 w 532366"/>
              <a:gd name="connsiteY142" fmla="*/ 280821 h 532366"/>
              <a:gd name="connsiteX143" fmla="*/ 468091 w 532366"/>
              <a:gd name="connsiteY143" fmla="*/ 230391 h 532366"/>
              <a:gd name="connsiteX144" fmla="*/ 481529 w 532366"/>
              <a:gd name="connsiteY144" fmla="*/ 219684 h 532366"/>
              <a:gd name="connsiteX145" fmla="*/ 494599 w 532366"/>
              <a:gd name="connsiteY145" fmla="*/ 232606 h 532366"/>
              <a:gd name="connsiteX146" fmla="*/ 493712 w 532366"/>
              <a:gd name="connsiteY146" fmla="*/ 238291 h 532366"/>
              <a:gd name="connsiteX147" fmla="*/ 468829 w 532366"/>
              <a:gd name="connsiteY147" fmla="*/ 308806 h 532366"/>
              <a:gd name="connsiteX148" fmla="*/ 453397 w 532366"/>
              <a:gd name="connsiteY148" fmla="*/ 321358 h 532366"/>
              <a:gd name="connsiteX149" fmla="*/ 452511 w 532366"/>
              <a:gd name="connsiteY149" fmla="*/ 321358 h 532366"/>
              <a:gd name="connsiteX150" fmla="*/ 437449 w 532366"/>
              <a:gd name="connsiteY150" fmla="*/ 309396 h 532366"/>
              <a:gd name="connsiteX151" fmla="*/ 421795 w 532366"/>
              <a:gd name="connsiteY151" fmla="*/ 259704 h 532366"/>
              <a:gd name="connsiteX152" fmla="*/ 405994 w 532366"/>
              <a:gd name="connsiteY152" fmla="*/ 309396 h 532366"/>
              <a:gd name="connsiteX153" fmla="*/ 390931 w 532366"/>
              <a:gd name="connsiteY153" fmla="*/ 321358 h 532366"/>
              <a:gd name="connsiteX154" fmla="*/ 390045 w 532366"/>
              <a:gd name="connsiteY154" fmla="*/ 321358 h 532366"/>
              <a:gd name="connsiteX155" fmla="*/ 374613 w 532366"/>
              <a:gd name="connsiteY155" fmla="*/ 308806 h 532366"/>
              <a:gd name="connsiteX156" fmla="*/ 350468 w 532366"/>
              <a:gd name="connsiteY156" fmla="*/ 239251 h 532366"/>
              <a:gd name="connsiteX157" fmla="*/ 349213 w 532366"/>
              <a:gd name="connsiteY157" fmla="*/ 232458 h 532366"/>
              <a:gd name="connsiteX158" fmla="*/ 362651 w 532366"/>
              <a:gd name="connsiteY158" fmla="*/ 219758 h 532366"/>
              <a:gd name="connsiteX159" fmla="*/ 376238 w 532366"/>
              <a:gd name="connsiteY159" fmla="*/ 230612 h 532366"/>
              <a:gd name="connsiteX160" fmla="*/ 391300 w 532366"/>
              <a:gd name="connsiteY160" fmla="*/ 280674 h 532366"/>
              <a:gd name="connsiteX161" fmla="*/ 406732 w 532366"/>
              <a:gd name="connsiteY161" fmla="*/ 230760 h 532366"/>
              <a:gd name="connsiteX162" fmla="*/ 421057 w 532366"/>
              <a:gd name="connsiteY162" fmla="*/ 219536 h 532366"/>
              <a:gd name="connsiteX163" fmla="*/ 422681 w 532366"/>
              <a:gd name="connsiteY163" fmla="*/ 219536 h 532366"/>
              <a:gd name="connsiteX164" fmla="*/ 437006 w 532366"/>
              <a:gd name="connsiteY164" fmla="*/ 230760 h 532366"/>
              <a:gd name="connsiteX165" fmla="*/ 452659 w 532366"/>
              <a:gd name="connsiteY165" fmla="*/ 280821 h 53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532366" h="532366">
                <a:moveTo>
                  <a:pt x="511138" y="162903"/>
                </a:moveTo>
                <a:cubicBezTo>
                  <a:pt x="497773" y="131227"/>
                  <a:pt x="478576" y="102800"/>
                  <a:pt x="454210" y="78434"/>
                </a:cubicBezTo>
                <a:cubicBezTo>
                  <a:pt x="429770" y="53993"/>
                  <a:pt x="401342" y="34870"/>
                  <a:pt x="369740" y="21505"/>
                </a:cubicBezTo>
                <a:cubicBezTo>
                  <a:pt x="341239" y="9470"/>
                  <a:pt x="311261" y="2603"/>
                  <a:pt x="280397" y="978"/>
                </a:cubicBezTo>
                <a:cubicBezTo>
                  <a:pt x="278551" y="535"/>
                  <a:pt x="276705" y="462"/>
                  <a:pt x="274859" y="757"/>
                </a:cubicBezTo>
                <a:cubicBezTo>
                  <a:pt x="272275" y="683"/>
                  <a:pt x="269690" y="609"/>
                  <a:pt x="267032" y="609"/>
                </a:cubicBezTo>
                <a:cubicBezTo>
                  <a:pt x="266368" y="535"/>
                  <a:pt x="265703" y="535"/>
                  <a:pt x="264965" y="609"/>
                </a:cubicBezTo>
                <a:cubicBezTo>
                  <a:pt x="229523" y="757"/>
                  <a:pt x="195189" y="7771"/>
                  <a:pt x="162848" y="21505"/>
                </a:cubicBezTo>
                <a:cubicBezTo>
                  <a:pt x="135750" y="32950"/>
                  <a:pt x="111014" y="48677"/>
                  <a:pt x="89158" y="68318"/>
                </a:cubicBezTo>
                <a:cubicBezTo>
                  <a:pt x="87460" y="69278"/>
                  <a:pt x="85910" y="70607"/>
                  <a:pt x="84654" y="72305"/>
                </a:cubicBezTo>
                <a:cubicBezTo>
                  <a:pt x="84581" y="72379"/>
                  <a:pt x="84507" y="72527"/>
                  <a:pt x="84433" y="72600"/>
                </a:cubicBezTo>
                <a:cubicBezTo>
                  <a:pt x="82365" y="74520"/>
                  <a:pt x="80372" y="76514"/>
                  <a:pt x="78378" y="78507"/>
                </a:cubicBezTo>
                <a:cubicBezTo>
                  <a:pt x="53938" y="102948"/>
                  <a:pt x="34814" y="131375"/>
                  <a:pt x="21450" y="162977"/>
                </a:cubicBezTo>
                <a:cubicBezTo>
                  <a:pt x="7568" y="195761"/>
                  <a:pt x="554" y="230538"/>
                  <a:pt x="554" y="266423"/>
                </a:cubicBezTo>
                <a:cubicBezTo>
                  <a:pt x="554" y="302308"/>
                  <a:pt x="7568" y="337085"/>
                  <a:pt x="21450" y="369869"/>
                </a:cubicBezTo>
                <a:cubicBezTo>
                  <a:pt x="34814" y="401545"/>
                  <a:pt x="54012" y="429973"/>
                  <a:pt x="78378" y="454339"/>
                </a:cubicBezTo>
                <a:cubicBezTo>
                  <a:pt x="102818" y="478779"/>
                  <a:pt x="131246" y="497903"/>
                  <a:pt x="162848" y="511267"/>
                </a:cubicBezTo>
                <a:cubicBezTo>
                  <a:pt x="191423" y="523377"/>
                  <a:pt x="221549" y="530244"/>
                  <a:pt x="252560" y="531794"/>
                </a:cubicBezTo>
                <a:cubicBezTo>
                  <a:pt x="253520" y="532016"/>
                  <a:pt x="254554" y="532163"/>
                  <a:pt x="255587" y="532163"/>
                </a:cubicBezTo>
                <a:cubicBezTo>
                  <a:pt x="256252" y="532163"/>
                  <a:pt x="256917" y="532089"/>
                  <a:pt x="257507" y="532016"/>
                </a:cubicBezTo>
                <a:cubicBezTo>
                  <a:pt x="260461" y="532089"/>
                  <a:pt x="263414" y="532163"/>
                  <a:pt x="266368" y="532163"/>
                </a:cubicBezTo>
                <a:cubicBezTo>
                  <a:pt x="302253" y="532163"/>
                  <a:pt x="337030" y="525149"/>
                  <a:pt x="369814" y="511267"/>
                </a:cubicBezTo>
                <a:cubicBezTo>
                  <a:pt x="396690" y="499896"/>
                  <a:pt x="421278" y="484317"/>
                  <a:pt x="442986" y="464971"/>
                </a:cubicBezTo>
                <a:cubicBezTo>
                  <a:pt x="445054" y="464012"/>
                  <a:pt x="446974" y="462535"/>
                  <a:pt x="448376" y="460541"/>
                </a:cubicBezTo>
                <a:cubicBezTo>
                  <a:pt x="448672" y="460172"/>
                  <a:pt x="448893" y="459803"/>
                  <a:pt x="449115" y="459360"/>
                </a:cubicBezTo>
                <a:cubicBezTo>
                  <a:pt x="450887" y="457735"/>
                  <a:pt x="452585" y="456037"/>
                  <a:pt x="454283" y="454339"/>
                </a:cubicBezTo>
                <a:cubicBezTo>
                  <a:pt x="478724" y="429899"/>
                  <a:pt x="497847" y="401471"/>
                  <a:pt x="511212" y="369869"/>
                </a:cubicBezTo>
                <a:cubicBezTo>
                  <a:pt x="525093" y="337085"/>
                  <a:pt x="532108" y="302308"/>
                  <a:pt x="532108" y="266423"/>
                </a:cubicBezTo>
                <a:cubicBezTo>
                  <a:pt x="532108" y="230538"/>
                  <a:pt x="525020" y="195613"/>
                  <a:pt x="511138" y="162903"/>
                </a:cubicBezTo>
                <a:moveTo>
                  <a:pt x="417439" y="80944"/>
                </a:moveTo>
                <a:cubicBezTo>
                  <a:pt x="403336" y="89435"/>
                  <a:pt x="388642" y="96598"/>
                  <a:pt x="373506" y="102504"/>
                </a:cubicBezTo>
                <a:cubicBezTo>
                  <a:pt x="371733" y="99773"/>
                  <a:pt x="369961" y="96967"/>
                  <a:pt x="368115" y="94235"/>
                </a:cubicBezTo>
                <a:cubicBezTo>
                  <a:pt x="353717" y="72970"/>
                  <a:pt x="336587" y="52295"/>
                  <a:pt x="316799" y="32507"/>
                </a:cubicBezTo>
                <a:cubicBezTo>
                  <a:pt x="353643" y="40334"/>
                  <a:pt x="387978" y="56799"/>
                  <a:pt x="417439" y="80944"/>
                </a:cubicBezTo>
                <a:moveTo>
                  <a:pt x="270724" y="27191"/>
                </a:moveTo>
                <a:cubicBezTo>
                  <a:pt x="271241" y="27191"/>
                  <a:pt x="271758" y="27191"/>
                  <a:pt x="272275" y="27191"/>
                </a:cubicBezTo>
                <a:cubicBezTo>
                  <a:pt x="301957" y="53034"/>
                  <a:pt x="326840" y="80501"/>
                  <a:pt x="346112" y="109076"/>
                </a:cubicBezTo>
                <a:cubicBezTo>
                  <a:pt x="346555" y="109741"/>
                  <a:pt x="346998" y="110479"/>
                  <a:pt x="347441" y="111143"/>
                </a:cubicBezTo>
                <a:cubicBezTo>
                  <a:pt x="320786" y="118601"/>
                  <a:pt x="293097" y="122293"/>
                  <a:pt x="264965" y="121776"/>
                </a:cubicBezTo>
                <a:cubicBezTo>
                  <a:pt x="239786" y="121333"/>
                  <a:pt x="215051" y="117715"/>
                  <a:pt x="191275" y="111070"/>
                </a:cubicBezTo>
                <a:cubicBezTo>
                  <a:pt x="191718" y="110479"/>
                  <a:pt x="192161" y="109814"/>
                  <a:pt x="192604" y="109224"/>
                </a:cubicBezTo>
                <a:cubicBezTo>
                  <a:pt x="213205" y="80427"/>
                  <a:pt x="239491" y="52886"/>
                  <a:pt x="270724" y="27191"/>
                </a:cubicBezTo>
                <a:moveTo>
                  <a:pt x="226939" y="30292"/>
                </a:moveTo>
                <a:cubicBezTo>
                  <a:pt x="205452" y="50523"/>
                  <a:pt x="186697" y="71788"/>
                  <a:pt x="170970" y="93644"/>
                </a:cubicBezTo>
                <a:cubicBezTo>
                  <a:pt x="168903" y="96524"/>
                  <a:pt x="166909" y="99403"/>
                  <a:pt x="164989" y="102283"/>
                </a:cubicBezTo>
                <a:cubicBezTo>
                  <a:pt x="148671" y="95933"/>
                  <a:pt x="132870" y="88033"/>
                  <a:pt x="117807" y="78729"/>
                </a:cubicBezTo>
                <a:cubicBezTo>
                  <a:pt x="149631" y="53403"/>
                  <a:pt x="186993" y="36863"/>
                  <a:pt x="226939" y="30292"/>
                </a:cubicBezTo>
                <a:moveTo>
                  <a:pt x="115223" y="451902"/>
                </a:moveTo>
                <a:cubicBezTo>
                  <a:pt x="129252" y="443411"/>
                  <a:pt x="143946" y="436249"/>
                  <a:pt x="159082" y="430342"/>
                </a:cubicBezTo>
                <a:cubicBezTo>
                  <a:pt x="174440" y="454486"/>
                  <a:pt x="193343" y="477819"/>
                  <a:pt x="215715" y="500192"/>
                </a:cubicBezTo>
                <a:cubicBezTo>
                  <a:pt x="178945" y="492365"/>
                  <a:pt x="144610" y="475899"/>
                  <a:pt x="115223" y="451902"/>
                </a:cubicBezTo>
                <a:moveTo>
                  <a:pt x="261716" y="505508"/>
                </a:moveTo>
                <a:cubicBezTo>
                  <a:pt x="261273" y="505508"/>
                  <a:pt x="260756" y="505508"/>
                  <a:pt x="260313" y="505508"/>
                </a:cubicBezTo>
                <a:cubicBezTo>
                  <a:pt x="229671" y="478927"/>
                  <a:pt x="204492" y="450868"/>
                  <a:pt x="185073" y="421629"/>
                </a:cubicBezTo>
                <a:cubicBezTo>
                  <a:pt x="211802" y="414098"/>
                  <a:pt x="239639" y="410406"/>
                  <a:pt x="267918" y="410849"/>
                </a:cubicBezTo>
                <a:cubicBezTo>
                  <a:pt x="293023" y="411218"/>
                  <a:pt x="317685" y="414836"/>
                  <a:pt x="341386" y="421481"/>
                </a:cubicBezTo>
                <a:cubicBezTo>
                  <a:pt x="320490" y="450942"/>
                  <a:pt x="293909" y="479001"/>
                  <a:pt x="261716" y="505508"/>
                </a:cubicBezTo>
                <a:moveTo>
                  <a:pt x="305501" y="502333"/>
                </a:moveTo>
                <a:cubicBezTo>
                  <a:pt x="329942" y="479370"/>
                  <a:pt x="350690" y="455299"/>
                  <a:pt x="367599" y="430268"/>
                </a:cubicBezTo>
                <a:cubicBezTo>
                  <a:pt x="383990" y="436618"/>
                  <a:pt x="399718" y="444445"/>
                  <a:pt x="414781" y="453822"/>
                </a:cubicBezTo>
                <a:cubicBezTo>
                  <a:pt x="382957" y="479222"/>
                  <a:pt x="345521" y="495762"/>
                  <a:pt x="305501" y="502333"/>
                </a:cubicBezTo>
                <a:moveTo>
                  <a:pt x="435455" y="435437"/>
                </a:moveTo>
                <a:cubicBezTo>
                  <a:pt x="418472" y="424287"/>
                  <a:pt x="400530" y="414984"/>
                  <a:pt x="381923" y="407378"/>
                </a:cubicBezTo>
                <a:cubicBezTo>
                  <a:pt x="390045" y="393275"/>
                  <a:pt x="396912" y="378877"/>
                  <a:pt x="402671" y="364184"/>
                </a:cubicBezTo>
                <a:cubicBezTo>
                  <a:pt x="405329" y="357317"/>
                  <a:pt x="402007" y="349638"/>
                  <a:pt x="395140" y="346980"/>
                </a:cubicBezTo>
                <a:cubicBezTo>
                  <a:pt x="388273" y="344321"/>
                  <a:pt x="380594" y="347644"/>
                  <a:pt x="377936" y="354511"/>
                </a:cubicBezTo>
                <a:cubicBezTo>
                  <a:pt x="372103" y="369352"/>
                  <a:pt x="364940" y="383972"/>
                  <a:pt x="356449" y="398296"/>
                </a:cubicBezTo>
                <a:cubicBezTo>
                  <a:pt x="328096" y="389510"/>
                  <a:pt x="298487" y="384784"/>
                  <a:pt x="268288" y="384341"/>
                </a:cubicBezTo>
                <a:cubicBezTo>
                  <a:pt x="234913" y="383824"/>
                  <a:pt x="202129" y="388476"/>
                  <a:pt x="170749" y="398149"/>
                </a:cubicBezTo>
                <a:cubicBezTo>
                  <a:pt x="162922" y="383972"/>
                  <a:pt x="156424" y="369574"/>
                  <a:pt x="151256" y="354954"/>
                </a:cubicBezTo>
                <a:cubicBezTo>
                  <a:pt x="148819" y="348013"/>
                  <a:pt x="141214" y="344395"/>
                  <a:pt x="134273" y="346832"/>
                </a:cubicBezTo>
                <a:cubicBezTo>
                  <a:pt x="127332" y="349268"/>
                  <a:pt x="123714" y="356874"/>
                  <a:pt x="126151" y="363814"/>
                </a:cubicBezTo>
                <a:cubicBezTo>
                  <a:pt x="131320" y="378508"/>
                  <a:pt x="137743" y="392980"/>
                  <a:pt x="145349" y="407157"/>
                </a:cubicBezTo>
                <a:cubicBezTo>
                  <a:pt x="127849" y="414245"/>
                  <a:pt x="110940" y="422958"/>
                  <a:pt x="94770" y="433221"/>
                </a:cubicBezTo>
                <a:cubicBezTo>
                  <a:pt x="50985" y="388328"/>
                  <a:pt x="26914" y="329185"/>
                  <a:pt x="26914" y="266349"/>
                </a:cubicBezTo>
                <a:cubicBezTo>
                  <a:pt x="26914" y="202480"/>
                  <a:pt x="51797" y="142377"/>
                  <a:pt x="96985" y="97188"/>
                </a:cubicBezTo>
                <a:cubicBezTo>
                  <a:pt x="96985" y="97188"/>
                  <a:pt x="97059" y="97114"/>
                  <a:pt x="97059" y="97114"/>
                </a:cubicBezTo>
                <a:cubicBezTo>
                  <a:pt x="114042" y="108264"/>
                  <a:pt x="131984" y="117641"/>
                  <a:pt x="150517" y="125172"/>
                </a:cubicBezTo>
                <a:cubicBezTo>
                  <a:pt x="137300" y="148284"/>
                  <a:pt x="127185" y="171985"/>
                  <a:pt x="120392" y="196056"/>
                </a:cubicBezTo>
                <a:cubicBezTo>
                  <a:pt x="118398" y="203145"/>
                  <a:pt x="122533" y="210454"/>
                  <a:pt x="129621" y="212448"/>
                </a:cubicBezTo>
                <a:cubicBezTo>
                  <a:pt x="130803" y="212817"/>
                  <a:pt x="132058" y="212965"/>
                  <a:pt x="133239" y="212965"/>
                </a:cubicBezTo>
                <a:cubicBezTo>
                  <a:pt x="139072" y="212965"/>
                  <a:pt x="144389" y="209126"/>
                  <a:pt x="146013" y="203292"/>
                </a:cubicBezTo>
                <a:cubicBezTo>
                  <a:pt x="152585" y="179886"/>
                  <a:pt x="162626" y="156775"/>
                  <a:pt x="175991" y="134328"/>
                </a:cubicBezTo>
                <a:cubicBezTo>
                  <a:pt x="204418" y="143115"/>
                  <a:pt x="234101" y="147914"/>
                  <a:pt x="264374" y="148431"/>
                </a:cubicBezTo>
                <a:cubicBezTo>
                  <a:pt x="266072" y="148431"/>
                  <a:pt x="267844" y="148505"/>
                  <a:pt x="269543" y="148505"/>
                </a:cubicBezTo>
                <a:cubicBezTo>
                  <a:pt x="300997" y="148505"/>
                  <a:pt x="332009" y="143853"/>
                  <a:pt x="361618" y="134771"/>
                </a:cubicBezTo>
                <a:cubicBezTo>
                  <a:pt x="373875" y="156996"/>
                  <a:pt x="382883" y="179738"/>
                  <a:pt x="388568" y="202702"/>
                </a:cubicBezTo>
                <a:cubicBezTo>
                  <a:pt x="390045" y="208756"/>
                  <a:pt x="395509" y="212817"/>
                  <a:pt x="401490" y="212817"/>
                </a:cubicBezTo>
                <a:cubicBezTo>
                  <a:pt x="402523" y="212817"/>
                  <a:pt x="403631" y="212670"/>
                  <a:pt x="404665" y="212448"/>
                </a:cubicBezTo>
                <a:cubicBezTo>
                  <a:pt x="411827" y="210676"/>
                  <a:pt x="416183" y="203514"/>
                  <a:pt x="414411" y="196352"/>
                </a:cubicBezTo>
                <a:cubicBezTo>
                  <a:pt x="408504" y="172428"/>
                  <a:pt x="399349" y="148800"/>
                  <a:pt x="387018" y="125763"/>
                </a:cubicBezTo>
                <a:cubicBezTo>
                  <a:pt x="404517" y="118675"/>
                  <a:pt x="421500" y="109962"/>
                  <a:pt x="437670" y="99699"/>
                </a:cubicBezTo>
                <a:cubicBezTo>
                  <a:pt x="481382" y="144592"/>
                  <a:pt x="505379" y="203661"/>
                  <a:pt x="505379" y="266423"/>
                </a:cubicBezTo>
                <a:cubicBezTo>
                  <a:pt x="505453" y="330219"/>
                  <a:pt x="480570" y="390248"/>
                  <a:pt x="435455" y="435437"/>
                </a:cubicBezTo>
                <a:moveTo>
                  <a:pt x="185738" y="232606"/>
                </a:moveTo>
                <a:cubicBezTo>
                  <a:pt x="185738" y="234452"/>
                  <a:pt x="185221" y="237036"/>
                  <a:pt x="184852" y="238291"/>
                </a:cubicBezTo>
                <a:lnTo>
                  <a:pt x="159968" y="308806"/>
                </a:lnTo>
                <a:cubicBezTo>
                  <a:pt x="157015" y="317445"/>
                  <a:pt x="151329" y="321358"/>
                  <a:pt x="144536" y="321358"/>
                </a:cubicBezTo>
                <a:lnTo>
                  <a:pt x="143650" y="321358"/>
                </a:lnTo>
                <a:cubicBezTo>
                  <a:pt x="136857" y="321358"/>
                  <a:pt x="131098" y="317518"/>
                  <a:pt x="128587" y="309396"/>
                </a:cubicBezTo>
                <a:lnTo>
                  <a:pt x="112934" y="259704"/>
                </a:lnTo>
                <a:lnTo>
                  <a:pt x="97133" y="309396"/>
                </a:lnTo>
                <a:cubicBezTo>
                  <a:pt x="94549" y="317518"/>
                  <a:pt x="88863" y="321358"/>
                  <a:pt x="82070" y="321358"/>
                </a:cubicBezTo>
                <a:lnTo>
                  <a:pt x="81184" y="321358"/>
                </a:lnTo>
                <a:cubicBezTo>
                  <a:pt x="74391" y="321358"/>
                  <a:pt x="68632" y="317518"/>
                  <a:pt x="65752" y="308806"/>
                </a:cubicBezTo>
                <a:lnTo>
                  <a:pt x="41607" y="239251"/>
                </a:lnTo>
                <a:cubicBezTo>
                  <a:pt x="41090" y="237627"/>
                  <a:pt x="40352" y="234821"/>
                  <a:pt x="40352" y="232458"/>
                </a:cubicBezTo>
                <a:cubicBezTo>
                  <a:pt x="40352" y="226034"/>
                  <a:pt x="45521" y="219758"/>
                  <a:pt x="53790" y="219758"/>
                </a:cubicBezTo>
                <a:cubicBezTo>
                  <a:pt x="60805" y="219758"/>
                  <a:pt x="65383" y="224188"/>
                  <a:pt x="67376" y="230612"/>
                </a:cubicBezTo>
                <a:lnTo>
                  <a:pt x="82439" y="280674"/>
                </a:lnTo>
                <a:lnTo>
                  <a:pt x="97871" y="230760"/>
                </a:lnTo>
                <a:cubicBezTo>
                  <a:pt x="99865" y="224114"/>
                  <a:pt x="105033" y="219536"/>
                  <a:pt x="112196" y="219536"/>
                </a:cubicBezTo>
                <a:lnTo>
                  <a:pt x="113820" y="219536"/>
                </a:lnTo>
                <a:cubicBezTo>
                  <a:pt x="120982" y="219536"/>
                  <a:pt x="126151" y="224114"/>
                  <a:pt x="128145" y="230760"/>
                </a:cubicBezTo>
                <a:lnTo>
                  <a:pt x="143798" y="280821"/>
                </a:lnTo>
                <a:lnTo>
                  <a:pt x="159230" y="230391"/>
                </a:lnTo>
                <a:cubicBezTo>
                  <a:pt x="161076" y="224484"/>
                  <a:pt x="165285" y="219684"/>
                  <a:pt x="172668" y="219684"/>
                </a:cubicBezTo>
                <a:cubicBezTo>
                  <a:pt x="180421" y="219684"/>
                  <a:pt x="185738" y="225591"/>
                  <a:pt x="185738" y="232606"/>
                </a:cubicBezTo>
                <a:moveTo>
                  <a:pt x="340205" y="232606"/>
                </a:moveTo>
                <a:cubicBezTo>
                  <a:pt x="340205" y="234452"/>
                  <a:pt x="339688" y="237036"/>
                  <a:pt x="339319" y="238291"/>
                </a:cubicBezTo>
                <a:lnTo>
                  <a:pt x="314436" y="308806"/>
                </a:lnTo>
                <a:cubicBezTo>
                  <a:pt x="311482" y="317445"/>
                  <a:pt x="305797" y="321358"/>
                  <a:pt x="299004" y="321358"/>
                </a:cubicBezTo>
                <a:lnTo>
                  <a:pt x="298118" y="321358"/>
                </a:lnTo>
                <a:cubicBezTo>
                  <a:pt x="291325" y="321358"/>
                  <a:pt x="285565" y="317518"/>
                  <a:pt x="283055" y="309396"/>
                </a:cubicBezTo>
                <a:lnTo>
                  <a:pt x="267401" y="259704"/>
                </a:lnTo>
                <a:lnTo>
                  <a:pt x="251600" y="309396"/>
                </a:lnTo>
                <a:cubicBezTo>
                  <a:pt x="249016" y="317518"/>
                  <a:pt x="243331" y="321358"/>
                  <a:pt x="236538" y="321358"/>
                </a:cubicBezTo>
                <a:lnTo>
                  <a:pt x="235651" y="321358"/>
                </a:lnTo>
                <a:cubicBezTo>
                  <a:pt x="228858" y="321358"/>
                  <a:pt x="223099" y="317518"/>
                  <a:pt x="220219" y="308806"/>
                </a:cubicBezTo>
                <a:lnTo>
                  <a:pt x="196075" y="239251"/>
                </a:lnTo>
                <a:cubicBezTo>
                  <a:pt x="195558" y="237627"/>
                  <a:pt x="194820" y="234821"/>
                  <a:pt x="194820" y="232458"/>
                </a:cubicBezTo>
                <a:cubicBezTo>
                  <a:pt x="194820" y="226034"/>
                  <a:pt x="199988" y="219758"/>
                  <a:pt x="208258" y="219758"/>
                </a:cubicBezTo>
                <a:cubicBezTo>
                  <a:pt x="215272" y="219758"/>
                  <a:pt x="219850" y="224188"/>
                  <a:pt x="221844" y="230612"/>
                </a:cubicBezTo>
                <a:lnTo>
                  <a:pt x="236907" y="280674"/>
                </a:lnTo>
                <a:lnTo>
                  <a:pt x="252339" y="230760"/>
                </a:lnTo>
                <a:cubicBezTo>
                  <a:pt x="254332" y="224114"/>
                  <a:pt x="259501" y="219536"/>
                  <a:pt x="266663" y="219536"/>
                </a:cubicBezTo>
                <a:lnTo>
                  <a:pt x="268288" y="219536"/>
                </a:lnTo>
                <a:cubicBezTo>
                  <a:pt x="275450" y="219536"/>
                  <a:pt x="280618" y="224114"/>
                  <a:pt x="282612" y="230760"/>
                </a:cubicBezTo>
                <a:lnTo>
                  <a:pt x="298265" y="280821"/>
                </a:lnTo>
                <a:lnTo>
                  <a:pt x="313697" y="230391"/>
                </a:lnTo>
                <a:cubicBezTo>
                  <a:pt x="315543" y="224484"/>
                  <a:pt x="319752" y="219684"/>
                  <a:pt x="327136" y="219684"/>
                </a:cubicBezTo>
                <a:cubicBezTo>
                  <a:pt x="334815" y="219684"/>
                  <a:pt x="340205" y="225591"/>
                  <a:pt x="340205" y="232606"/>
                </a:cubicBezTo>
                <a:moveTo>
                  <a:pt x="452659" y="280821"/>
                </a:moveTo>
                <a:lnTo>
                  <a:pt x="468091" y="230391"/>
                </a:lnTo>
                <a:cubicBezTo>
                  <a:pt x="469937" y="224484"/>
                  <a:pt x="474146" y="219684"/>
                  <a:pt x="481529" y="219684"/>
                </a:cubicBezTo>
                <a:cubicBezTo>
                  <a:pt x="489282" y="219684"/>
                  <a:pt x="494599" y="225591"/>
                  <a:pt x="494599" y="232606"/>
                </a:cubicBezTo>
                <a:cubicBezTo>
                  <a:pt x="494599" y="234452"/>
                  <a:pt x="494082" y="237036"/>
                  <a:pt x="493712" y="238291"/>
                </a:cubicBezTo>
                <a:lnTo>
                  <a:pt x="468829" y="308806"/>
                </a:lnTo>
                <a:cubicBezTo>
                  <a:pt x="465876" y="317445"/>
                  <a:pt x="460190" y="321358"/>
                  <a:pt x="453397" y="321358"/>
                </a:cubicBezTo>
                <a:lnTo>
                  <a:pt x="452511" y="321358"/>
                </a:lnTo>
                <a:cubicBezTo>
                  <a:pt x="445718" y="321358"/>
                  <a:pt x="439959" y="317518"/>
                  <a:pt x="437449" y="309396"/>
                </a:cubicBezTo>
                <a:lnTo>
                  <a:pt x="421795" y="259704"/>
                </a:lnTo>
                <a:lnTo>
                  <a:pt x="405994" y="309396"/>
                </a:lnTo>
                <a:cubicBezTo>
                  <a:pt x="403410" y="317518"/>
                  <a:pt x="397724" y="321358"/>
                  <a:pt x="390931" y="321358"/>
                </a:cubicBezTo>
                <a:lnTo>
                  <a:pt x="390045" y="321358"/>
                </a:lnTo>
                <a:cubicBezTo>
                  <a:pt x="383252" y="321358"/>
                  <a:pt x="377493" y="317518"/>
                  <a:pt x="374613" y="308806"/>
                </a:cubicBezTo>
                <a:lnTo>
                  <a:pt x="350468" y="239251"/>
                </a:lnTo>
                <a:cubicBezTo>
                  <a:pt x="349951" y="237627"/>
                  <a:pt x="349213" y="234821"/>
                  <a:pt x="349213" y="232458"/>
                </a:cubicBezTo>
                <a:cubicBezTo>
                  <a:pt x="349213" y="226034"/>
                  <a:pt x="354382" y="219758"/>
                  <a:pt x="362651" y="219758"/>
                </a:cubicBezTo>
                <a:cubicBezTo>
                  <a:pt x="369666" y="219758"/>
                  <a:pt x="374244" y="224188"/>
                  <a:pt x="376238" y="230612"/>
                </a:cubicBezTo>
                <a:lnTo>
                  <a:pt x="391300" y="280674"/>
                </a:lnTo>
                <a:lnTo>
                  <a:pt x="406732" y="230760"/>
                </a:lnTo>
                <a:cubicBezTo>
                  <a:pt x="408726" y="224114"/>
                  <a:pt x="413895" y="219536"/>
                  <a:pt x="421057" y="219536"/>
                </a:cubicBezTo>
                <a:lnTo>
                  <a:pt x="422681" y="219536"/>
                </a:lnTo>
                <a:cubicBezTo>
                  <a:pt x="429843" y="219536"/>
                  <a:pt x="435012" y="224114"/>
                  <a:pt x="437006" y="230760"/>
                </a:cubicBezTo>
                <a:lnTo>
                  <a:pt x="452659" y="280821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>
              <a:solidFill>
                <a:schemeClr val="bg1"/>
              </a:solidFill>
            </a:endParaRPr>
          </a:p>
        </p:txBody>
      </p:sp>
      <p:sp>
        <p:nvSpPr>
          <p:cNvPr id="83" name="Forma libre 280">
            <a:extLst>
              <a:ext uri="{FF2B5EF4-FFF2-40B4-BE49-F238E27FC236}">
                <a16:creationId xmlns:a16="http://schemas.microsoft.com/office/drawing/2014/main" id="{36DE8573-9547-3B4F-9DA1-AE003CA0EFEE}"/>
              </a:ext>
            </a:extLst>
          </p:cNvPr>
          <p:cNvSpPr/>
          <p:nvPr/>
        </p:nvSpPr>
        <p:spPr>
          <a:xfrm>
            <a:off x="10718491" y="5876358"/>
            <a:ext cx="362318" cy="237618"/>
          </a:xfrm>
          <a:custGeom>
            <a:avLst/>
            <a:gdLst>
              <a:gd name="connsiteX0" fmla="*/ 270604 w 272459"/>
              <a:gd name="connsiteY0" fmla="*/ 10596 h 178686"/>
              <a:gd name="connsiteX1" fmla="*/ 268684 w 272459"/>
              <a:gd name="connsiteY1" fmla="*/ 7790 h 178686"/>
              <a:gd name="connsiteX2" fmla="*/ 254212 w 272459"/>
              <a:gd name="connsiteY2" fmla="*/ 554 h 178686"/>
              <a:gd name="connsiteX3" fmla="*/ 18376 w 272459"/>
              <a:gd name="connsiteY3" fmla="*/ 554 h 178686"/>
              <a:gd name="connsiteX4" fmla="*/ 3904 w 272459"/>
              <a:gd name="connsiteY4" fmla="*/ 7790 h 178686"/>
              <a:gd name="connsiteX5" fmla="*/ 1984 w 272459"/>
              <a:gd name="connsiteY5" fmla="*/ 10596 h 178686"/>
              <a:gd name="connsiteX6" fmla="*/ 581 w 272459"/>
              <a:gd name="connsiteY6" fmla="*/ 17241 h 178686"/>
              <a:gd name="connsiteX7" fmla="*/ 581 w 272459"/>
              <a:gd name="connsiteY7" fmla="*/ 18053 h 178686"/>
              <a:gd name="connsiteX8" fmla="*/ 581 w 272459"/>
              <a:gd name="connsiteY8" fmla="*/ 160707 h 178686"/>
              <a:gd name="connsiteX9" fmla="*/ 18450 w 272459"/>
              <a:gd name="connsiteY9" fmla="*/ 178206 h 178686"/>
              <a:gd name="connsiteX10" fmla="*/ 254286 w 272459"/>
              <a:gd name="connsiteY10" fmla="*/ 178206 h 178686"/>
              <a:gd name="connsiteX11" fmla="*/ 272155 w 272459"/>
              <a:gd name="connsiteY11" fmla="*/ 160707 h 178686"/>
              <a:gd name="connsiteX12" fmla="*/ 272155 w 272459"/>
              <a:gd name="connsiteY12" fmla="*/ 18053 h 178686"/>
              <a:gd name="connsiteX13" fmla="*/ 272155 w 272459"/>
              <a:gd name="connsiteY13" fmla="*/ 17241 h 178686"/>
              <a:gd name="connsiteX14" fmla="*/ 270604 w 272459"/>
              <a:gd name="connsiteY14" fmla="*/ 10596 h 178686"/>
              <a:gd name="connsiteX15" fmla="*/ 136590 w 272459"/>
              <a:gd name="connsiteY15" fmla="*/ 64054 h 178686"/>
              <a:gd name="connsiteX16" fmla="*/ 63860 w 272459"/>
              <a:gd name="connsiteY16" fmla="*/ 27135 h 178686"/>
              <a:gd name="connsiteX17" fmla="*/ 208950 w 272459"/>
              <a:gd name="connsiteY17" fmla="*/ 27135 h 178686"/>
              <a:gd name="connsiteX18" fmla="*/ 136590 w 272459"/>
              <a:gd name="connsiteY18" fmla="*/ 64054 h 178686"/>
              <a:gd name="connsiteX19" fmla="*/ 27089 w 272459"/>
              <a:gd name="connsiteY19" fmla="*/ 151625 h 178686"/>
              <a:gd name="connsiteX20" fmla="*/ 27089 w 272459"/>
              <a:gd name="connsiteY20" fmla="*/ 38358 h 178686"/>
              <a:gd name="connsiteX21" fmla="*/ 130461 w 272459"/>
              <a:gd name="connsiteY21" fmla="*/ 90857 h 178686"/>
              <a:gd name="connsiteX22" fmla="*/ 130535 w 272459"/>
              <a:gd name="connsiteY22" fmla="*/ 90857 h 178686"/>
              <a:gd name="connsiteX23" fmla="*/ 130535 w 272459"/>
              <a:gd name="connsiteY23" fmla="*/ 90857 h 178686"/>
              <a:gd name="connsiteX24" fmla="*/ 131273 w 272459"/>
              <a:gd name="connsiteY24" fmla="*/ 91226 h 178686"/>
              <a:gd name="connsiteX25" fmla="*/ 131421 w 272459"/>
              <a:gd name="connsiteY25" fmla="*/ 91300 h 178686"/>
              <a:gd name="connsiteX26" fmla="*/ 132085 w 272459"/>
              <a:gd name="connsiteY26" fmla="*/ 91595 h 178686"/>
              <a:gd name="connsiteX27" fmla="*/ 132233 w 272459"/>
              <a:gd name="connsiteY27" fmla="*/ 91669 h 178686"/>
              <a:gd name="connsiteX28" fmla="*/ 132898 w 272459"/>
              <a:gd name="connsiteY28" fmla="*/ 91890 h 178686"/>
              <a:gd name="connsiteX29" fmla="*/ 133045 w 272459"/>
              <a:gd name="connsiteY29" fmla="*/ 91964 h 178686"/>
              <a:gd name="connsiteX30" fmla="*/ 133710 w 272459"/>
              <a:gd name="connsiteY30" fmla="*/ 92112 h 178686"/>
              <a:gd name="connsiteX31" fmla="*/ 133857 w 272459"/>
              <a:gd name="connsiteY31" fmla="*/ 92112 h 178686"/>
              <a:gd name="connsiteX32" fmla="*/ 134596 w 272459"/>
              <a:gd name="connsiteY32" fmla="*/ 92260 h 178686"/>
              <a:gd name="connsiteX33" fmla="*/ 134744 w 272459"/>
              <a:gd name="connsiteY33" fmla="*/ 92260 h 178686"/>
              <a:gd name="connsiteX34" fmla="*/ 135482 w 272459"/>
              <a:gd name="connsiteY34" fmla="*/ 92333 h 178686"/>
              <a:gd name="connsiteX35" fmla="*/ 135630 w 272459"/>
              <a:gd name="connsiteY35" fmla="*/ 92333 h 178686"/>
              <a:gd name="connsiteX36" fmla="*/ 136516 w 272459"/>
              <a:gd name="connsiteY36" fmla="*/ 92333 h 178686"/>
              <a:gd name="connsiteX37" fmla="*/ 136516 w 272459"/>
              <a:gd name="connsiteY37" fmla="*/ 92333 h 178686"/>
              <a:gd name="connsiteX38" fmla="*/ 136516 w 272459"/>
              <a:gd name="connsiteY38" fmla="*/ 92333 h 178686"/>
              <a:gd name="connsiteX39" fmla="*/ 137402 w 272459"/>
              <a:gd name="connsiteY39" fmla="*/ 92333 h 178686"/>
              <a:gd name="connsiteX40" fmla="*/ 137549 w 272459"/>
              <a:gd name="connsiteY40" fmla="*/ 92333 h 178686"/>
              <a:gd name="connsiteX41" fmla="*/ 138288 w 272459"/>
              <a:gd name="connsiteY41" fmla="*/ 92260 h 178686"/>
              <a:gd name="connsiteX42" fmla="*/ 138436 w 272459"/>
              <a:gd name="connsiteY42" fmla="*/ 92260 h 178686"/>
              <a:gd name="connsiteX43" fmla="*/ 139174 w 272459"/>
              <a:gd name="connsiteY43" fmla="*/ 92112 h 178686"/>
              <a:gd name="connsiteX44" fmla="*/ 139321 w 272459"/>
              <a:gd name="connsiteY44" fmla="*/ 92112 h 178686"/>
              <a:gd name="connsiteX45" fmla="*/ 139986 w 272459"/>
              <a:gd name="connsiteY45" fmla="*/ 91964 h 178686"/>
              <a:gd name="connsiteX46" fmla="*/ 140134 w 272459"/>
              <a:gd name="connsiteY46" fmla="*/ 91890 h 178686"/>
              <a:gd name="connsiteX47" fmla="*/ 140798 w 272459"/>
              <a:gd name="connsiteY47" fmla="*/ 91669 h 178686"/>
              <a:gd name="connsiteX48" fmla="*/ 140946 w 272459"/>
              <a:gd name="connsiteY48" fmla="*/ 91595 h 178686"/>
              <a:gd name="connsiteX49" fmla="*/ 141610 w 272459"/>
              <a:gd name="connsiteY49" fmla="*/ 91300 h 178686"/>
              <a:gd name="connsiteX50" fmla="*/ 141758 w 272459"/>
              <a:gd name="connsiteY50" fmla="*/ 91226 h 178686"/>
              <a:gd name="connsiteX51" fmla="*/ 142497 w 272459"/>
              <a:gd name="connsiteY51" fmla="*/ 90857 h 178686"/>
              <a:gd name="connsiteX52" fmla="*/ 142497 w 272459"/>
              <a:gd name="connsiteY52" fmla="*/ 90857 h 178686"/>
              <a:gd name="connsiteX53" fmla="*/ 142570 w 272459"/>
              <a:gd name="connsiteY53" fmla="*/ 90857 h 178686"/>
              <a:gd name="connsiteX54" fmla="*/ 245352 w 272459"/>
              <a:gd name="connsiteY54" fmla="*/ 38432 h 178686"/>
              <a:gd name="connsiteX55" fmla="*/ 245352 w 272459"/>
              <a:gd name="connsiteY55" fmla="*/ 151699 h 178686"/>
              <a:gd name="connsiteX56" fmla="*/ 27089 w 272459"/>
              <a:gd name="connsiteY56" fmla="*/ 151699 h 17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72459" h="178686">
                <a:moveTo>
                  <a:pt x="270604" y="10596"/>
                </a:moveTo>
                <a:cubicBezTo>
                  <a:pt x="270087" y="9562"/>
                  <a:pt x="269423" y="8602"/>
                  <a:pt x="268684" y="7790"/>
                </a:cubicBezTo>
                <a:cubicBezTo>
                  <a:pt x="265436" y="3434"/>
                  <a:pt x="260193" y="554"/>
                  <a:pt x="254212" y="554"/>
                </a:cubicBezTo>
                <a:lnTo>
                  <a:pt x="18376" y="554"/>
                </a:lnTo>
                <a:cubicBezTo>
                  <a:pt x="12469" y="554"/>
                  <a:pt x="7153" y="3434"/>
                  <a:pt x="3904" y="7790"/>
                </a:cubicBezTo>
                <a:cubicBezTo>
                  <a:pt x="3166" y="8602"/>
                  <a:pt x="2501" y="9562"/>
                  <a:pt x="1984" y="10596"/>
                </a:cubicBezTo>
                <a:cubicBezTo>
                  <a:pt x="877" y="12737"/>
                  <a:pt x="434" y="15026"/>
                  <a:pt x="581" y="17241"/>
                </a:cubicBezTo>
                <a:cubicBezTo>
                  <a:pt x="581" y="17536"/>
                  <a:pt x="581" y="17758"/>
                  <a:pt x="581" y="18053"/>
                </a:cubicBezTo>
                <a:lnTo>
                  <a:pt x="581" y="160707"/>
                </a:lnTo>
                <a:cubicBezTo>
                  <a:pt x="581" y="170380"/>
                  <a:pt x="8556" y="178206"/>
                  <a:pt x="18450" y="178206"/>
                </a:cubicBezTo>
                <a:lnTo>
                  <a:pt x="254286" y="178206"/>
                </a:lnTo>
                <a:cubicBezTo>
                  <a:pt x="264106" y="178206"/>
                  <a:pt x="272155" y="170380"/>
                  <a:pt x="272155" y="160707"/>
                </a:cubicBezTo>
                <a:lnTo>
                  <a:pt x="272155" y="18053"/>
                </a:lnTo>
                <a:cubicBezTo>
                  <a:pt x="272155" y="17758"/>
                  <a:pt x="272155" y="17536"/>
                  <a:pt x="272155" y="17241"/>
                </a:cubicBezTo>
                <a:cubicBezTo>
                  <a:pt x="272155" y="15026"/>
                  <a:pt x="271712" y="12737"/>
                  <a:pt x="270604" y="10596"/>
                </a:cubicBezTo>
                <a:close/>
                <a:moveTo>
                  <a:pt x="136590" y="64054"/>
                </a:moveTo>
                <a:lnTo>
                  <a:pt x="63860" y="27135"/>
                </a:lnTo>
                <a:lnTo>
                  <a:pt x="208950" y="27135"/>
                </a:lnTo>
                <a:lnTo>
                  <a:pt x="136590" y="64054"/>
                </a:lnTo>
                <a:close/>
                <a:moveTo>
                  <a:pt x="27089" y="151625"/>
                </a:moveTo>
                <a:lnTo>
                  <a:pt x="27089" y="38358"/>
                </a:lnTo>
                <a:lnTo>
                  <a:pt x="130461" y="90857"/>
                </a:lnTo>
                <a:cubicBezTo>
                  <a:pt x="130461" y="90857"/>
                  <a:pt x="130461" y="90857"/>
                  <a:pt x="130535" y="90857"/>
                </a:cubicBezTo>
                <a:lnTo>
                  <a:pt x="130535" y="90857"/>
                </a:lnTo>
                <a:cubicBezTo>
                  <a:pt x="130757" y="91005"/>
                  <a:pt x="131052" y="91078"/>
                  <a:pt x="131273" y="91226"/>
                </a:cubicBezTo>
                <a:cubicBezTo>
                  <a:pt x="131347" y="91226"/>
                  <a:pt x="131347" y="91300"/>
                  <a:pt x="131421" y="91300"/>
                </a:cubicBezTo>
                <a:cubicBezTo>
                  <a:pt x="131642" y="91374"/>
                  <a:pt x="131864" y="91447"/>
                  <a:pt x="132085" y="91595"/>
                </a:cubicBezTo>
                <a:cubicBezTo>
                  <a:pt x="132159" y="91595"/>
                  <a:pt x="132159" y="91595"/>
                  <a:pt x="132233" y="91669"/>
                </a:cubicBezTo>
                <a:cubicBezTo>
                  <a:pt x="132455" y="91743"/>
                  <a:pt x="132676" y="91816"/>
                  <a:pt x="132898" y="91890"/>
                </a:cubicBezTo>
                <a:cubicBezTo>
                  <a:pt x="132972" y="91890"/>
                  <a:pt x="132972" y="91890"/>
                  <a:pt x="133045" y="91964"/>
                </a:cubicBezTo>
                <a:cubicBezTo>
                  <a:pt x="133267" y="92038"/>
                  <a:pt x="133488" y="92112"/>
                  <a:pt x="133710" y="92112"/>
                </a:cubicBezTo>
                <a:cubicBezTo>
                  <a:pt x="133784" y="92112"/>
                  <a:pt x="133784" y="92112"/>
                  <a:pt x="133857" y="92112"/>
                </a:cubicBezTo>
                <a:cubicBezTo>
                  <a:pt x="134079" y="92186"/>
                  <a:pt x="134301" y="92186"/>
                  <a:pt x="134596" y="92260"/>
                </a:cubicBezTo>
                <a:cubicBezTo>
                  <a:pt x="134670" y="92260"/>
                  <a:pt x="134670" y="92260"/>
                  <a:pt x="134744" y="92260"/>
                </a:cubicBezTo>
                <a:cubicBezTo>
                  <a:pt x="134965" y="92260"/>
                  <a:pt x="135260" y="92333"/>
                  <a:pt x="135482" y="92333"/>
                </a:cubicBezTo>
                <a:cubicBezTo>
                  <a:pt x="135556" y="92333"/>
                  <a:pt x="135556" y="92333"/>
                  <a:pt x="135630" y="92333"/>
                </a:cubicBezTo>
                <a:cubicBezTo>
                  <a:pt x="135925" y="92333"/>
                  <a:pt x="136220" y="92333"/>
                  <a:pt x="136516" y="92333"/>
                </a:cubicBezTo>
                <a:cubicBezTo>
                  <a:pt x="136516" y="92333"/>
                  <a:pt x="136516" y="92333"/>
                  <a:pt x="136516" y="92333"/>
                </a:cubicBezTo>
                <a:cubicBezTo>
                  <a:pt x="136516" y="92333"/>
                  <a:pt x="136516" y="92333"/>
                  <a:pt x="136516" y="92333"/>
                </a:cubicBezTo>
                <a:cubicBezTo>
                  <a:pt x="136811" y="92333"/>
                  <a:pt x="137106" y="92333"/>
                  <a:pt x="137402" y="92333"/>
                </a:cubicBezTo>
                <a:cubicBezTo>
                  <a:pt x="137475" y="92333"/>
                  <a:pt x="137475" y="92333"/>
                  <a:pt x="137549" y="92333"/>
                </a:cubicBezTo>
                <a:cubicBezTo>
                  <a:pt x="137771" y="92333"/>
                  <a:pt x="138066" y="92260"/>
                  <a:pt x="138288" y="92260"/>
                </a:cubicBezTo>
                <a:cubicBezTo>
                  <a:pt x="138362" y="92260"/>
                  <a:pt x="138362" y="92260"/>
                  <a:pt x="138436" y="92260"/>
                </a:cubicBezTo>
                <a:cubicBezTo>
                  <a:pt x="138657" y="92260"/>
                  <a:pt x="138879" y="92186"/>
                  <a:pt x="139174" y="92112"/>
                </a:cubicBezTo>
                <a:cubicBezTo>
                  <a:pt x="139248" y="92112"/>
                  <a:pt x="139248" y="92112"/>
                  <a:pt x="139321" y="92112"/>
                </a:cubicBezTo>
                <a:cubicBezTo>
                  <a:pt x="139543" y="92038"/>
                  <a:pt x="139764" y="92038"/>
                  <a:pt x="139986" y="91964"/>
                </a:cubicBezTo>
                <a:cubicBezTo>
                  <a:pt x="140060" y="91964"/>
                  <a:pt x="140060" y="91964"/>
                  <a:pt x="140134" y="91890"/>
                </a:cubicBezTo>
                <a:cubicBezTo>
                  <a:pt x="140355" y="91816"/>
                  <a:pt x="140577" y="91743"/>
                  <a:pt x="140798" y="91669"/>
                </a:cubicBezTo>
                <a:cubicBezTo>
                  <a:pt x="140872" y="91669"/>
                  <a:pt x="140872" y="91669"/>
                  <a:pt x="140946" y="91595"/>
                </a:cubicBezTo>
                <a:cubicBezTo>
                  <a:pt x="141167" y="91521"/>
                  <a:pt x="141389" y="91447"/>
                  <a:pt x="141610" y="91300"/>
                </a:cubicBezTo>
                <a:cubicBezTo>
                  <a:pt x="141684" y="91300"/>
                  <a:pt x="141684" y="91226"/>
                  <a:pt x="141758" y="91226"/>
                </a:cubicBezTo>
                <a:cubicBezTo>
                  <a:pt x="141980" y="91078"/>
                  <a:pt x="142275" y="91005"/>
                  <a:pt x="142497" y="90857"/>
                </a:cubicBezTo>
                <a:lnTo>
                  <a:pt x="142497" y="90857"/>
                </a:lnTo>
                <a:cubicBezTo>
                  <a:pt x="142497" y="90857"/>
                  <a:pt x="142497" y="90857"/>
                  <a:pt x="142570" y="90857"/>
                </a:cubicBezTo>
                <a:lnTo>
                  <a:pt x="245352" y="38432"/>
                </a:lnTo>
                <a:lnTo>
                  <a:pt x="245352" y="151699"/>
                </a:lnTo>
                <a:lnTo>
                  <a:pt x="27089" y="1516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84" name="Forma libre 9">
            <a:extLst>
              <a:ext uri="{FF2B5EF4-FFF2-40B4-BE49-F238E27FC236}">
                <a16:creationId xmlns:a16="http://schemas.microsoft.com/office/drawing/2014/main" id="{75B6FD05-9892-A34B-82B9-D39089065A35}"/>
              </a:ext>
            </a:extLst>
          </p:cNvPr>
          <p:cNvSpPr/>
          <p:nvPr/>
        </p:nvSpPr>
        <p:spPr>
          <a:xfrm>
            <a:off x="10758169" y="5227167"/>
            <a:ext cx="299779" cy="531628"/>
          </a:xfrm>
          <a:custGeom>
            <a:avLst/>
            <a:gdLst>
              <a:gd name="connsiteX0" fmla="*/ 256258 w 299779"/>
              <a:gd name="connsiteY0" fmla="*/ 43 h 531627"/>
              <a:gd name="connsiteX1" fmla="*/ 43976 w 299779"/>
              <a:gd name="connsiteY1" fmla="*/ 43 h 531627"/>
              <a:gd name="connsiteX2" fmla="*/ 43 w 299779"/>
              <a:gd name="connsiteY2" fmla="*/ 43976 h 531627"/>
              <a:gd name="connsiteX3" fmla="*/ 43 w 299779"/>
              <a:gd name="connsiteY3" fmla="*/ 487812 h 531627"/>
              <a:gd name="connsiteX4" fmla="*/ 43976 w 299779"/>
              <a:gd name="connsiteY4" fmla="*/ 531745 h 531627"/>
              <a:gd name="connsiteX5" fmla="*/ 256258 w 299779"/>
              <a:gd name="connsiteY5" fmla="*/ 531745 h 531627"/>
              <a:gd name="connsiteX6" fmla="*/ 300191 w 299779"/>
              <a:gd name="connsiteY6" fmla="*/ 487812 h 531627"/>
              <a:gd name="connsiteX7" fmla="*/ 300191 w 299779"/>
              <a:gd name="connsiteY7" fmla="*/ 43976 h 531627"/>
              <a:gd name="connsiteX8" fmla="*/ 256258 w 299779"/>
              <a:gd name="connsiteY8" fmla="*/ 43 h 531627"/>
              <a:gd name="connsiteX9" fmla="*/ 273610 w 299779"/>
              <a:gd name="connsiteY9" fmla="*/ 487812 h 531627"/>
              <a:gd name="connsiteX10" fmla="*/ 256258 w 299779"/>
              <a:gd name="connsiteY10" fmla="*/ 505163 h 531627"/>
              <a:gd name="connsiteX11" fmla="*/ 43976 w 299779"/>
              <a:gd name="connsiteY11" fmla="*/ 505163 h 531627"/>
              <a:gd name="connsiteX12" fmla="*/ 26624 w 299779"/>
              <a:gd name="connsiteY12" fmla="*/ 487812 h 531627"/>
              <a:gd name="connsiteX13" fmla="*/ 26624 w 299779"/>
              <a:gd name="connsiteY13" fmla="*/ 43976 h 531627"/>
              <a:gd name="connsiteX14" fmla="*/ 43976 w 299779"/>
              <a:gd name="connsiteY14" fmla="*/ 26624 h 531627"/>
              <a:gd name="connsiteX15" fmla="*/ 78532 w 299779"/>
              <a:gd name="connsiteY15" fmla="*/ 26624 h 531627"/>
              <a:gd name="connsiteX16" fmla="*/ 91084 w 299779"/>
              <a:gd name="connsiteY16" fmla="*/ 45748 h 531627"/>
              <a:gd name="connsiteX17" fmla="*/ 102233 w 299779"/>
              <a:gd name="connsiteY17" fmla="*/ 51803 h 531627"/>
              <a:gd name="connsiteX18" fmla="*/ 200880 w 299779"/>
              <a:gd name="connsiteY18" fmla="*/ 51803 h 531627"/>
              <a:gd name="connsiteX19" fmla="*/ 212325 w 299779"/>
              <a:gd name="connsiteY19" fmla="*/ 45305 h 531627"/>
              <a:gd name="connsiteX20" fmla="*/ 223400 w 299779"/>
              <a:gd name="connsiteY20" fmla="*/ 26624 h 531627"/>
              <a:gd name="connsiteX21" fmla="*/ 256332 w 299779"/>
              <a:gd name="connsiteY21" fmla="*/ 26624 h 531627"/>
              <a:gd name="connsiteX22" fmla="*/ 273683 w 299779"/>
              <a:gd name="connsiteY22" fmla="*/ 43976 h 531627"/>
              <a:gd name="connsiteX23" fmla="*/ 273683 w 299779"/>
              <a:gd name="connsiteY23" fmla="*/ 487812 h 53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9779" h="531627">
                <a:moveTo>
                  <a:pt x="256258" y="43"/>
                </a:moveTo>
                <a:lnTo>
                  <a:pt x="43976" y="43"/>
                </a:lnTo>
                <a:cubicBezTo>
                  <a:pt x="19758" y="43"/>
                  <a:pt x="43" y="19757"/>
                  <a:pt x="43" y="43976"/>
                </a:cubicBezTo>
                <a:lnTo>
                  <a:pt x="43" y="487812"/>
                </a:lnTo>
                <a:cubicBezTo>
                  <a:pt x="43" y="512030"/>
                  <a:pt x="19758" y="531745"/>
                  <a:pt x="43976" y="531745"/>
                </a:cubicBezTo>
                <a:lnTo>
                  <a:pt x="256258" y="531745"/>
                </a:lnTo>
                <a:cubicBezTo>
                  <a:pt x="280477" y="531745"/>
                  <a:pt x="300191" y="512030"/>
                  <a:pt x="300191" y="487812"/>
                </a:cubicBezTo>
                <a:lnTo>
                  <a:pt x="300191" y="43976"/>
                </a:lnTo>
                <a:cubicBezTo>
                  <a:pt x="300191" y="19757"/>
                  <a:pt x="280477" y="43"/>
                  <a:pt x="256258" y="43"/>
                </a:cubicBezTo>
                <a:close/>
                <a:moveTo>
                  <a:pt x="273610" y="487812"/>
                </a:moveTo>
                <a:cubicBezTo>
                  <a:pt x="273610" y="497337"/>
                  <a:pt x="265857" y="505163"/>
                  <a:pt x="256258" y="505163"/>
                </a:cubicBezTo>
                <a:lnTo>
                  <a:pt x="43976" y="505163"/>
                </a:lnTo>
                <a:cubicBezTo>
                  <a:pt x="34451" y="505163"/>
                  <a:pt x="26624" y="497410"/>
                  <a:pt x="26624" y="487812"/>
                </a:cubicBezTo>
                <a:lnTo>
                  <a:pt x="26624" y="43976"/>
                </a:lnTo>
                <a:cubicBezTo>
                  <a:pt x="26624" y="34451"/>
                  <a:pt x="34377" y="26624"/>
                  <a:pt x="43976" y="26624"/>
                </a:cubicBezTo>
                <a:lnTo>
                  <a:pt x="78532" y="26624"/>
                </a:lnTo>
                <a:lnTo>
                  <a:pt x="91084" y="45748"/>
                </a:lnTo>
                <a:cubicBezTo>
                  <a:pt x="93521" y="49514"/>
                  <a:pt x="97729" y="51803"/>
                  <a:pt x="102233" y="51803"/>
                </a:cubicBezTo>
                <a:lnTo>
                  <a:pt x="200880" y="51803"/>
                </a:lnTo>
                <a:cubicBezTo>
                  <a:pt x="205605" y="51803"/>
                  <a:pt x="209888" y="49292"/>
                  <a:pt x="212325" y="45305"/>
                </a:cubicBezTo>
                <a:lnTo>
                  <a:pt x="223400" y="26624"/>
                </a:lnTo>
                <a:lnTo>
                  <a:pt x="256332" y="26624"/>
                </a:lnTo>
                <a:cubicBezTo>
                  <a:pt x="265857" y="26624"/>
                  <a:pt x="273683" y="34377"/>
                  <a:pt x="273683" y="43976"/>
                </a:cubicBezTo>
                <a:lnTo>
                  <a:pt x="273683" y="487812"/>
                </a:lnTo>
                <a:close/>
              </a:path>
            </a:pathLst>
          </a:custGeom>
          <a:solidFill>
            <a:schemeClr val="tx1"/>
          </a:solidFill>
          <a:ln w="738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pic>
        <p:nvPicPr>
          <p:cNvPr id="13" name="Picture Placeholder 12" descr="A person sitting at a table&#10;&#10;Description automatically generated">
            <a:extLst>
              <a:ext uri="{FF2B5EF4-FFF2-40B4-BE49-F238E27FC236}">
                <a16:creationId xmlns:a16="http://schemas.microsoft.com/office/drawing/2014/main" id="{AE400EE8-361E-C740-B44A-66B79F2A1B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5" t="18359" r="12781" b="21711"/>
          <a:stretch/>
        </p:blipFill>
        <p:spPr>
          <a:xfrm>
            <a:off x="16026993" y="3906806"/>
            <a:ext cx="8350657" cy="9809194"/>
          </a:xfrm>
        </p:spPr>
      </p:pic>
    </p:spTree>
    <p:extLst>
      <p:ext uri="{BB962C8B-B14F-4D97-AF65-F5344CB8AC3E}">
        <p14:creationId xmlns:p14="http://schemas.microsoft.com/office/powerpoint/2010/main" val="2137296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3D9BEFCA-1AC5-084E-9A82-5B8045FF7FFE}"/>
              </a:ext>
            </a:extLst>
          </p:cNvPr>
          <p:cNvSpPr/>
          <p:nvPr/>
        </p:nvSpPr>
        <p:spPr>
          <a:xfrm>
            <a:off x="8119533" y="1"/>
            <a:ext cx="8129059" cy="1371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B0123B0-2A61-B043-B3A7-D4311D65BA0F}"/>
              </a:ext>
            </a:extLst>
          </p:cNvPr>
          <p:cNvGrpSpPr/>
          <p:nvPr/>
        </p:nvGrpSpPr>
        <p:grpSpPr>
          <a:xfrm>
            <a:off x="16248591" y="1"/>
            <a:ext cx="8129059" cy="13716000"/>
            <a:chOff x="16258116" y="0"/>
            <a:chExt cx="8129059" cy="13466618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8C697F8-AD09-7640-BA5B-1D05709B092F}"/>
                </a:ext>
              </a:extLst>
            </p:cNvPr>
            <p:cNvSpPr/>
            <p:nvPr/>
          </p:nvSpPr>
          <p:spPr>
            <a:xfrm>
              <a:off x="16258116" y="0"/>
              <a:ext cx="8129059" cy="67333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C26C757-D2B9-C240-8BE6-1CF40C7FF965}"/>
                </a:ext>
              </a:extLst>
            </p:cNvPr>
            <p:cNvSpPr/>
            <p:nvPr/>
          </p:nvSpPr>
          <p:spPr>
            <a:xfrm>
              <a:off x="16258116" y="6733309"/>
              <a:ext cx="8129059" cy="67333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D63B889-5705-9A40-8CB2-B3AF368BBDAF}"/>
              </a:ext>
            </a:extLst>
          </p:cNvPr>
          <p:cNvGrpSpPr/>
          <p:nvPr/>
        </p:nvGrpSpPr>
        <p:grpSpPr>
          <a:xfrm>
            <a:off x="17067268" y="689133"/>
            <a:ext cx="6532377" cy="5603376"/>
            <a:chOff x="604180" y="3512823"/>
            <a:chExt cx="6532377" cy="5603376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E6709C5-274A-804E-BBAB-E4198958942B}"/>
                </a:ext>
              </a:extLst>
            </p:cNvPr>
            <p:cNvSpPr txBox="1"/>
            <p:nvPr/>
          </p:nvSpPr>
          <p:spPr>
            <a:xfrm>
              <a:off x="2159389" y="4928939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47D7905-7A05-9644-8C1F-887F8F3ADE9C}"/>
                </a:ext>
              </a:extLst>
            </p:cNvPr>
            <p:cNvSpPr txBox="1"/>
            <p:nvPr/>
          </p:nvSpPr>
          <p:spPr>
            <a:xfrm>
              <a:off x="604180" y="4928940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BF99543-9743-6D43-BE16-6208BEBD37C2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DAB11C6-4802-F640-BE59-6F94A340B068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981D789-F957-0E4F-A198-4B7046BD4E15}"/>
                </a:ext>
              </a:extLst>
            </p:cNvPr>
            <p:cNvSpPr txBox="1"/>
            <p:nvPr/>
          </p:nvSpPr>
          <p:spPr>
            <a:xfrm>
              <a:off x="813471" y="3512823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Education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3DD14A9-25D5-BF4A-9EFC-6279A11F2647}"/>
              </a:ext>
            </a:extLst>
          </p:cNvPr>
          <p:cNvGrpSpPr/>
          <p:nvPr/>
        </p:nvGrpSpPr>
        <p:grpSpPr>
          <a:xfrm>
            <a:off x="8907729" y="834005"/>
            <a:ext cx="6532377" cy="11459064"/>
            <a:chOff x="604180" y="2619829"/>
            <a:chExt cx="6532377" cy="1145906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DCF3646-48C9-7848-9C03-C177A2A36CD3}"/>
                </a:ext>
              </a:extLst>
            </p:cNvPr>
            <p:cNvSpPr txBox="1"/>
            <p:nvPr/>
          </p:nvSpPr>
          <p:spPr>
            <a:xfrm>
              <a:off x="2159389" y="4928939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F6804D6-C00B-0F4C-9F25-F549D26FFC82}"/>
                </a:ext>
              </a:extLst>
            </p:cNvPr>
            <p:cNvSpPr txBox="1"/>
            <p:nvPr/>
          </p:nvSpPr>
          <p:spPr>
            <a:xfrm>
              <a:off x="604180" y="4928940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76F3CC4-6F8D-8149-B061-2A1AE92269F5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632C7EE-77A0-664C-A47D-2F9F73B26DBA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354FD26-5001-AC4E-B0EA-8F50548C03E4}"/>
                </a:ext>
              </a:extLst>
            </p:cNvPr>
            <p:cNvSpPr txBox="1"/>
            <p:nvPr/>
          </p:nvSpPr>
          <p:spPr>
            <a:xfrm>
              <a:off x="2159389" y="963761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BB5C4E6-65AD-B24E-8415-7EC46747B098}"/>
                </a:ext>
              </a:extLst>
            </p:cNvPr>
            <p:cNvSpPr txBox="1"/>
            <p:nvPr/>
          </p:nvSpPr>
          <p:spPr>
            <a:xfrm>
              <a:off x="604180" y="9802605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21C3CEB-9DB6-9C48-813F-4BEB94C91D91}"/>
                </a:ext>
              </a:extLst>
            </p:cNvPr>
            <p:cNvSpPr txBox="1"/>
            <p:nvPr/>
          </p:nvSpPr>
          <p:spPr>
            <a:xfrm>
              <a:off x="813471" y="2619829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Experience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F39A5F5-FDFA-2041-9F1D-679B19143EF6}"/>
                </a:ext>
              </a:extLst>
            </p:cNvPr>
            <p:cNvSpPr txBox="1"/>
            <p:nvPr/>
          </p:nvSpPr>
          <p:spPr>
            <a:xfrm>
              <a:off x="2159389" y="12201456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081E99-5DA4-2D48-80DE-61D26CE94629}"/>
                </a:ext>
              </a:extLst>
            </p:cNvPr>
            <p:cNvSpPr txBox="1"/>
            <p:nvPr/>
          </p:nvSpPr>
          <p:spPr>
            <a:xfrm>
              <a:off x="604180" y="12366448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8A2AFCD-A7D1-A445-8BF3-7EBBC9C4BEF0}"/>
              </a:ext>
            </a:extLst>
          </p:cNvPr>
          <p:cNvGrpSpPr/>
          <p:nvPr/>
        </p:nvGrpSpPr>
        <p:grpSpPr>
          <a:xfrm>
            <a:off x="1874636" y="10657444"/>
            <a:ext cx="4250362" cy="1960880"/>
            <a:chOff x="1669246" y="10657444"/>
            <a:chExt cx="4250362" cy="1960880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3244AE5-3385-5241-9DB8-9EFEFA515BF9}"/>
                </a:ext>
              </a:extLst>
            </p:cNvPr>
            <p:cNvSpPr txBox="1"/>
            <p:nvPr/>
          </p:nvSpPr>
          <p:spPr>
            <a:xfrm>
              <a:off x="1669246" y="11233329"/>
              <a:ext cx="42503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419C9FC-7646-5F4B-882D-710A5CF0ECD2}"/>
                </a:ext>
              </a:extLst>
            </p:cNvPr>
            <p:cNvSpPr txBox="1"/>
            <p:nvPr/>
          </p:nvSpPr>
          <p:spPr>
            <a:xfrm>
              <a:off x="2332650" y="10657444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About me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269BDF17-05A9-594B-9551-97CFB5896D5A}"/>
              </a:ext>
            </a:extLst>
          </p:cNvPr>
          <p:cNvSpPr txBox="1"/>
          <p:nvPr/>
        </p:nvSpPr>
        <p:spPr>
          <a:xfrm>
            <a:off x="2378383" y="7881552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085D2E1-DABB-8B41-B528-5AB38E291CA5}"/>
              </a:ext>
            </a:extLst>
          </p:cNvPr>
          <p:cNvSpPr txBox="1"/>
          <p:nvPr/>
        </p:nvSpPr>
        <p:spPr>
          <a:xfrm>
            <a:off x="2768204" y="8522610"/>
            <a:ext cx="2891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(000) 777-1234</a:t>
            </a:r>
          </a:p>
          <a:p>
            <a:pPr algn="ct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kcage@mail.com</a:t>
            </a:r>
            <a:endParaRPr lang="en-US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www.kcage.com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0AE7C09-E55D-B644-BA6C-30C809E110E6}"/>
              </a:ext>
            </a:extLst>
          </p:cNvPr>
          <p:cNvGrpSpPr/>
          <p:nvPr/>
        </p:nvGrpSpPr>
        <p:grpSpPr>
          <a:xfrm>
            <a:off x="2180141" y="8741011"/>
            <a:ext cx="407929" cy="1398782"/>
            <a:chOff x="17762909" y="5145196"/>
            <a:chExt cx="407929" cy="1398782"/>
          </a:xfrm>
          <a:solidFill>
            <a:schemeClr val="tx2"/>
          </a:solidFill>
        </p:grpSpPr>
        <p:sp>
          <p:nvSpPr>
            <p:cNvPr id="185" name="Forma libre 19">
              <a:extLst>
                <a:ext uri="{FF2B5EF4-FFF2-40B4-BE49-F238E27FC236}">
                  <a16:creationId xmlns:a16="http://schemas.microsoft.com/office/drawing/2014/main" id="{965838A3-2AA3-084E-A948-54CBB2C8F61B}"/>
                </a:ext>
              </a:extLst>
            </p:cNvPr>
            <p:cNvSpPr/>
            <p:nvPr/>
          </p:nvSpPr>
          <p:spPr>
            <a:xfrm>
              <a:off x="17762909" y="6136049"/>
              <a:ext cx="407929" cy="407929"/>
            </a:xfrm>
            <a:custGeom>
              <a:avLst/>
              <a:gdLst>
                <a:gd name="connsiteX0" fmla="*/ 511138 w 532366"/>
                <a:gd name="connsiteY0" fmla="*/ 162903 h 532366"/>
                <a:gd name="connsiteX1" fmla="*/ 454210 w 532366"/>
                <a:gd name="connsiteY1" fmla="*/ 78434 h 532366"/>
                <a:gd name="connsiteX2" fmla="*/ 369740 w 532366"/>
                <a:gd name="connsiteY2" fmla="*/ 21505 h 532366"/>
                <a:gd name="connsiteX3" fmla="*/ 280397 w 532366"/>
                <a:gd name="connsiteY3" fmla="*/ 978 h 532366"/>
                <a:gd name="connsiteX4" fmla="*/ 274859 w 532366"/>
                <a:gd name="connsiteY4" fmla="*/ 757 h 532366"/>
                <a:gd name="connsiteX5" fmla="*/ 267032 w 532366"/>
                <a:gd name="connsiteY5" fmla="*/ 609 h 532366"/>
                <a:gd name="connsiteX6" fmla="*/ 264965 w 532366"/>
                <a:gd name="connsiteY6" fmla="*/ 609 h 532366"/>
                <a:gd name="connsiteX7" fmla="*/ 162848 w 532366"/>
                <a:gd name="connsiteY7" fmla="*/ 21505 h 532366"/>
                <a:gd name="connsiteX8" fmla="*/ 89158 w 532366"/>
                <a:gd name="connsiteY8" fmla="*/ 68318 h 532366"/>
                <a:gd name="connsiteX9" fmla="*/ 84654 w 532366"/>
                <a:gd name="connsiteY9" fmla="*/ 72305 h 532366"/>
                <a:gd name="connsiteX10" fmla="*/ 84433 w 532366"/>
                <a:gd name="connsiteY10" fmla="*/ 72600 h 532366"/>
                <a:gd name="connsiteX11" fmla="*/ 78378 w 532366"/>
                <a:gd name="connsiteY11" fmla="*/ 78507 h 532366"/>
                <a:gd name="connsiteX12" fmla="*/ 21450 w 532366"/>
                <a:gd name="connsiteY12" fmla="*/ 162977 h 532366"/>
                <a:gd name="connsiteX13" fmla="*/ 554 w 532366"/>
                <a:gd name="connsiteY13" fmla="*/ 266423 h 532366"/>
                <a:gd name="connsiteX14" fmla="*/ 21450 w 532366"/>
                <a:gd name="connsiteY14" fmla="*/ 369869 h 532366"/>
                <a:gd name="connsiteX15" fmla="*/ 78378 w 532366"/>
                <a:gd name="connsiteY15" fmla="*/ 454339 h 532366"/>
                <a:gd name="connsiteX16" fmla="*/ 162848 w 532366"/>
                <a:gd name="connsiteY16" fmla="*/ 511267 h 532366"/>
                <a:gd name="connsiteX17" fmla="*/ 252560 w 532366"/>
                <a:gd name="connsiteY17" fmla="*/ 531794 h 532366"/>
                <a:gd name="connsiteX18" fmla="*/ 255587 w 532366"/>
                <a:gd name="connsiteY18" fmla="*/ 532163 h 532366"/>
                <a:gd name="connsiteX19" fmla="*/ 257507 w 532366"/>
                <a:gd name="connsiteY19" fmla="*/ 532016 h 532366"/>
                <a:gd name="connsiteX20" fmla="*/ 266368 w 532366"/>
                <a:gd name="connsiteY20" fmla="*/ 532163 h 532366"/>
                <a:gd name="connsiteX21" fmla="*/ 369814 w 532366"/>
                <a:gd name="connsiteY21" fmla="*/ 511267 h 532366"/>
                <a:gd name="connsiteX22" fmla="*/ 442986 w 532366"/>
                <a:gd name="connsiteY22" fmla="*/ 464971 h 532366"/>
                <a:gd name="connsiteX23" fmla="*/ 448376 w 532366"/>
                <a:gd name="connsiteY23" fmla="*/ 460541 h 532366"/>
                <a:gd name="connsiteX24" fmla="*/ 449115 w 532366"/>
                <a:gd name="connsiteY24" fmla="*/ 459360 h 532366"/>
                <a:gd name="connsiteX25" fmla="*/ 454283 w 532366"/>
                <a:gd name="connsiteY25" fmla="*/ 454339 h 532366"/>
                <a:gd name="connsiteX26" fmla="*/ 511212 w 532366"/>
                <a:gd name="connsiteY26" fmla="*/ 369869 h 532366"/>
                <a:gd name="connsiteX27" fmla="*/ 532108 w 532366"/>
                <a:gd name="connsiteY27" fmla="*/ 266423 h 532366"/>
                <a:gd name="connsiteX28" fmla="*/ 511138 w 532366"/>
                <a:gd name="connsiteY28" fmla="*/ 162903 h 532366"/>
                <a:gd name="connsiteX29" fmla="*/ 417439 w 532366"/>
                <a:gd name="connsiteY29" fmla="*/ 80944 h 532366"/>
                <a:gd name="connsiteX30" fmla="*/ 373506 w 532366"/>
                <a:gd name="connsiteY30" fmla="*/ 102504 h 532366"/>
                <a:gd name="connsiteX31" fmla="*/ 368115 w 532366"/>
                <a:gd name="connsiteY31" fmla="*/ 94235 h 532366"/>
                <a:gd name="connsiteX32" fmla="*/ 316799 w 532366"/>
                <a:gd name="connsiteY32" fmla="*/ 32507 h 532366"/>
                <a:gd name="connsiteX33" fmla="*/ 417439 w 532366"/>
                <a:gd name="connsiteY33" fmla="*/ 80944 h 532366"/>
                <a:gd name="connsiteX34" fmla="*/ 270724 w 532366"/>
                <a:gd name="connsiteY34" fmla="*/ 27191 h 532366"/>
                <a:gd name="connsiteX35" fmla="*/ 272275 w 532366"/>
                <a:gd name="connsiteY35" fmla="*/ 27191 h 532366"/>
                <a:gd name="connsiteX36" fmla="*/ 346112 w 532366"/>
                <a:gd name="connsiteY36" fmla="*/ 109076 h 532366"/>
                <a:gd name="connsiteX37" fmla="*/ 347441 w 532366"/>
                <a:gd name="connsiteY37" fmla="*/ 111143 h 532366"/>
                <a:gd name="connsiteX38" fmla="*/ 264965 w 532366"/>
                <a:gd name="connsiteY38" fmla="*/ 121776 h 532366"/>
                <a:gd name="connsiteX39" fmla="*/ 191275 w 532366"/>
                <a:gd name="connsiteY39" fmla="*/ 111070 h 532366"/>
                <a:gd name="connsiteX40" fmla="*/ 192604 w 532366"/>
                <a:gd name="connsiteY40" fmla="*/ 109224 h 532366"/>
                <a:gd name="connsiteX41" fmla="*/ 270724 w 532366"/>
                <a:gd name="connsiteY41" fmla="*/ 27191 h 532366"/>
                <a:gd name="connsiteX42" fmla="*/ 226939 w 532366"/>
                <a:gd name="connsiteY42" fmla="*/ 30292 h 532366"/>
                <a:gd name="connsiteX43" fmla="*/ 170970 w 532366"/>
                <a:gd name="connsiteY43" fmla="*/ 93644 h 532366"/>
                <a:gd name="connsiteX44" fmla="*/ 164989 w 532366"/>
                <a:gd name="connsiteY44" fmla="*/ 102283 h 532366"/>
                <a:gd name="connsiteX45" fmla="*/ 117807 w 532366"/>
                <a:gd name="connsiteY45" fmla="*/ 78729 h 532366"/>
                <a:gd name="connsiteX46" fmla="*/ 226939 w 532366"/>
                <a:gd name="connsiteY46" fmla="*/ 30292 h 532366"/>
                <a:gd name="connsiteX47" fmla="*/ 115223 w 532366"/>
                <a:gd name="connsiteY47" fmla="*/ 451902 h 532366"/>
                <a:gd name="connsiteX48" fmla="*/ 159082 w 532366"/>
                <a:gd name="connsiteY48" fmla="*/ 430342 h 532366"/>
                <a:gd name="connsiteX49" fmla="*/ 215715 w 532366"/>
                <a:gd name="connsiteY49" fmla="*/ 500192 h 532366"/>
                <a:gd name="connsiteX50" fmla="*/ 115223 w 532366"/>
                <a:gd name="connsiteY50" fmla="*/ 451902 h 532366"/>
                <a:gd name="connsiteX51" fmla="*/ 261716 w 532366"/>
                <a:gd name="connsiteY51" fmla="*/ 505508 h 532366"/>
                <a:gd name="connsiteX52" fmla="*/ 260313 w 532366"/>
                <a:gd name="connsiteY52" fmla="*/ 505508 h 532366"/>
                <a:gd name="connsiteX53" fmla="*/ 185073 w 532366"/>
                <a:gd name="connsiteY53" fmla="*/ 421629 h 532366"/>
                <a:gd name="connsiteX54" fmla="*/ 267918 w 532366"/>
                <a:gd name="connsiteY54" fmla="*/ 410849 h 532366"/>
                <a:gd name="connsiteX55" fmla="*/ 341386 w 532366"/>
                <a:gd name="connsiteY55" fmla="*/ 421481 h 532366"/>
                <a:gd name="connsiteX56" fmla="*/ 261716 w 532366"/>
                <a:gd name="connsiteY56" fmla="*/ 505508 h 532366"/>
                <a:gd name="connsiteX57" fmla="*/ 305501 w 532366"/>
                <a:gd name="connsiteY57" fmla="*/ 502333 h 532366"/>
                <a:gd name="connsiteX58" fmla="*/ 367599 w 532366"/>
                <a:gd name="connsiteY58" fmla="*/ 430268 h 532366"/>
                <a:gd name="connsiteX59" fmla="*/ 414781 w 532366"/>
                <a:gd name="connsiteY59" fmla="*/ 453822 h 532366"/>
                <a:gd name="connsiteX60" fmla="*/ 305501 w 532366"/>
                <a:gd name="connsiteY60" fmla="*/ 502333 h 532366"/>
                <a:gd name="connsiteX61" fmla="*/ 435455 w 532366"/>
                <a:gd name="connsiteY61" fmla="*/ 435437 h 532366"/>
                <a:gd name="connsiteX62" fmla="*/ 381923 w 532366"/>
                <a:gd name="connsiteY62" fmla="*/ 407378 h 532366"/>
                <a:gd name="connsiteX63" fmla="*/ 402671 w 532366"/>
                <a:gd name="connsiteY63" fmla="*/ 364184 h 532366"/>
                <a:gd name="connsiteX64" fmla="*/ 395140 w 532366"/>
                <a:gd name="connsiteY64" fmla="*/ 346980 h 532366"/>
                <a:gd name="connsiteX65" fmla="*/ 377936 w 532366"/>
                <a:gd name="connsiteY65" fmla="*/ 354511 h 532366"/>
                <a:gd name="connsiteX66" fmla="*/ 356449 w 532366"/>
                <a:gd name="connsiteY66" fmla="*/ 398296 h 532366"/>
                <a:gd name="connsiteX67" fmla="*/ 268288 w 532366"/>
                <a:gd name="connsiteY67" fmla="*/ 384341 h 532366"/>
                <a:gd name="connsiteX68" fmla="*/ 170749 w 532366"/>
                <a:gd name="connsiteY68" fmla="*/ 398149 h 532366"/>
                <a:gd name="connsiteX69" fmla="*/ 151256 w 532366"/>
                <a:gd name="connsiteY69" fmla="*/ 354954 h 532366"/>
                <a:gd name="connsiteX70" fmla="*/ 134273 w 532366"/>
                <a:gd name="connsiteY70" fmla="*/ 346832 h 532366"/>
                <a:gd name="connsiteX71" fmla="*/ 126151 w 532366"/>
                <a:gd name="connsiteY71" fmla="*/ 363814 h 532366"/>
                <a:gd name="connsiteX72" fmla="*/ 145349 w 532366"/>
                <a:gd name="connsiteY72" fmla="*/ 407157 h 532366"/>
                <a:gd name="connsiteX73" fmla="*/ 94770 w 532366"/>
                <a:gd name="connsiteY73" fmla="*/ 433221 h 532366"/>
                <a:gd name="connsiteX74" fmla="*/ 26914 w 532366"/>
                <a:gd name="connsiteY74" fmla="*/ 266349 h 532366"/>
                <a:gd name="connsiteX75" fmla="*/ 96985 w 532366"/>
                <a:gd name="connsiteY75" fmla="*/ 97188 h 532366"/>
                <a:gd name="connsiteX76" fmla="*/ 97059 w 532366"/>
                <a:gd name="connsiteY76" fmla="*/ 97114 h 532366"/>
                <a:gd name="connsiteX77" fmla="*/ 150517 w 532366"/>
                <a:gd name="connsiteY77" fmla="*/ 125172 h 532366"/>
                <a:gd name="connsiteX78" fmla="*/ 120392 w 532366"/>
                <a:gd name="connsiteY78" fmla="*/ 196056 h 532366"/>
                <a:gd name="connsiteX79" fmla="*/ 129621 w 532366"/>
                <a:gd name="connsiteY79" fmla="*/ 212448 h 532366"/>
                <a:gd name="connsiteX80" fmla="*/ 133239 w 532366"/>
                <a:gd name="connsiteY80" fmla="*/ 212965 h 532366"/>
                <a:gd name="connsiteX81" fmla="*/ 146013 w 532366"/>
                <a:gd name="connsiteY81" fmla="*/ 203292 h 532366"/>
                <a:gd name="connsiteX82" fmla="*/ 175991 w 532366"/>
                <a:gd name="connsiteY82" fmla="*/ 134328 h 532366"/>
                <a:gd name="connsiteX83" fmla="*/ 264374 w 532366"/>
                <a:gd name="connsiteY83" fmla="*/ 148431 h 532366"/>
                <a:gd name="connsiteX84" fmla="*/ 269543 w 532366"/>
                <a:gd name="connsiteY84" fmla="*/ 148505 h 532366"/>
                <a:gd name="connsiteX85" fmla="*/ 361618 w 532366"/>
                <a:gd name="connsiteY85" fmla="*/ 134771 h 532366"/>
                <a:gd name="connsiteX86" fmla="*/ 388568 w 532366"/>
                <a:gd name="connsiteY86" fmla="*/ 202702 h 532366"/>
                <a:gd name="connsiteX87" fmla="*/ 401490 w 532366"/>
                <a:gd name="connsiteY87" fmla="*/ 212817 h 532366"/>
                <a:gd name="connsiteX88" fmla="*/ 404665 w 532366"/>
                <a:gd name="connsiteY88" fmla="*/ 212448 h 532366"/>
                <a:gd name="connsiteX89" fmla="*/ 414411 w 532366"/>
                <a:gd name="connsiteY89" fmla="*/ 196352 h 532366"/>
                <a:gd name="connsiteX90" fmla="*/ 387018 w 532366"/>
                <a:gd name="connsiteY90" fmla="*/ 125763 h 532366"/>
                <a:gd name="connsiteX91" fmla="*/ 437670 w 532366"/>
                <a:gd name="connsiteY91" fmla="*/ 99699 h 532366"/>
                <a:gd name="connsiteX92" fmla="*/ 505379 w 532366"/>
                <a:gd name="connsiteY92" fmla="*/ 266423 h 532366"/>
                <a:gd name="connsiteX93" fmla="*/ 435455 w 532366"/>
                <a:gd name="connsiteY93" fmla="*/ 435437 h 532366"/>
                <a:gd name="connsiteX94" fmla="*/ 185738 w 532366"/>
                <a:gd name="connsiteY94" fmla="*/ 232606 h 532366"/>
                <a:gd name="connsiteX95" fmla="*/ 184852 w 532366"/>
                <a:gd name="connsiteY95" fmla="*/ 238291 h 532366"/>
                <a:gd name="connsiteX96" fmla="*/ 159968 w 532366"/>
                <a:gd name="connsiteY96" fmla="*/ 308806 h 532366"/>
                <a:gd name="connsiteX97" fmla="*/ 144536 w 532366"/>
                <a:gd name="connsiteY97" fmla="*/ 321358 h 532366"/>
                <a:gd name="connsiteX98" fmla="*/ 143650 w 532366"/>
                <a:gd name="connsiteY98" fmla="*/ 321358 h 532366"/>
                <a:gd name="connsiteX99" fmla="*/ 128587 w 532366"/>
                <a:gd name="connsiteY99" fmla="*/ 309396 h 532366"/>
                <a:gd name="connsiteX100" fmla="*/ 112934 w 532366"/>
                <a:gd name="connsiteY100" fmla="*/ 259704 h 532366"/>
                <a:gd name="connsiteX101" fmla="*/ 97133 w 532366"/>
                <a:gd name="connsiteY101" fmla="*/ 309396 h 532366"/>
                <a:gd name="connsiteX102" fmla="*/ 82070 w 532366"/>
                <a:gd name="connsiteY102" fmla="*/ 321358 h 532366"/>
                <a:gd name="connsiteX103" fmla="*/ 81184 w 532366"/>
                <a:gd name="connsiteY103" fmla="*/ 321358 h 532366"/>
                <a:gd name="connsiteX104" fmla="*/ 65752 w 532366"/>
                <a:gd name="connsiteY104" fmla="*/ 308806 h 532366"/>
                <a:gd name="connsiteX105" fmla="*/ 41607 w 532366"/>
                <a:gd name="connsiteY105" fmla="*/ 239251 h 532366"/>
                <a:gd name="connsiteX106" fmla="*/ 40352 w 532366"/>
                <a:gd name="connsiteY106" fmla="*/ 232458 h 532366"/>
                <a:gd name="connsiteX107" fmla="*/ 53790 w 532366"/>
                <a:gd name="connsiteY107" fmla="*/ 219758 h 532366"/>
                <a:gd name="connsiteX108" fmla="*/ 67376 w 532366"/>
                <a:gd name="connsiteY108" fmla="*/ 230612 h 532366"/>
                <a:gd name="connsiteX109" fmla="*/ 82439 w 532366"/>
                <a:gd name="connsiteY109" fmla="*/ 280674 h 532366"/>
                <a:gd name="connsiteX110" fmla="*/ 97871 w 532366"/>
                <a:gd name="connsiteY110" fmla="*/ 230760 h 532366"/>
                <a:gd name="connsiteX111" fmla="*/ 112196 w 532366"/>
                <a:gd name="connsiteY111" fmla="*/ 219536 h 532366"/>
                <a:gd name="connsiteX112" fmla="*/ 113820 w 532366"/>
                <a:gd name="connsiteY112" fmla="*/ 219536 h 532366"/>
                <a:gd name="connsiteX113" fmla="*/ 128145 w 532366"/>
                <a:gd name="connsiteY113" fmla="*/ 230760 h 532366"/>
                <a:gd name="connsiteX114" fmla="*/ 143798 w 532366"/>
                <a:gd name="connsiteY114" fmla="*/ 280821 h 532366"/>
                <a:gd name="connsiteX115" fmla="*/ 159230 w 532366"/>
                <a:gd name="connsiteY115" fmla="*/ 230391 h 532366"/>
                <a:gd name="connsiteX116" fmla="*/ 172668 w 532366"/>
                <a:gd name="connsiteY116" fmla="*/ 219684 h 532366"/>
                <a:gd name="connsiteX117" fmla="*/ 185738 w 532366"/>
                <a:gd name="connsiteY117" fmla="*/ 232606 h 532366"/>
                <a:gd name="connsiteX118" fmla="*/ 340205 w 532366"/>
                <a:gd name="connsiteY118" fmla="*/ 232606 h 532366"/>
                <a:gd name="connsiteX119" fmla="*/ 339319 w 532366"/>
                <a:gd name="connsiteY119" fmla="*/ 238291 h 532366"/>
                <a:gd name="connsiteX120" fmla="*/ 314436 w 532366"/>
                <a:gd name="connsiteY120" fmla="*/ 308806 h 532366"/>
                <a:gd name="connsiteX121" fmla="*/ 299004 w 532366"/>
                <a:gd name="connsiteY121" fmla="*/ 321358 h 532366"/>
                <a:gd name="connsiteX122" fmla="*/ 298118 w 532366"/>
                <a:gd name="connsiteY122" fmla="*/ 321358 h 532366"/>
                <a:gd name="connsiteX123" fmla="*/ 283055 w 532366"/>
                <a:gd name="connsiteY123" fmla="*/ 309396 h 532366"/>
                <a:gd name="connsiteX124" fmla="*/ 267401 w 532366"/>
                <a:gd name="connsiteY124" fmla="*/ 259704 h 532366"/>
                <a:gd name="connsiteX125" fmla="*/ 251600 w 532366"/>
                <a:gd name="connsiteY125" fmla="*/ 309396 h 532366"/>
                <a:gd name="connsiteX126" fmla="*/ 236538 w 532366"/>
                <a:gd name="connsiteY126" fmla="*/ 321358 h 532366"/>
                <a:gd name="connsiteX127" fmla="*/ 235651 w 532366"/>
                <a:gd name="connsiteY127" fmla="*/ 321358 h 532366"/>
                <a:gd name="connsiteX128" fmla="*/ 220219 w 532366"/>
                <a:gd name="connsiteY128" fmla="*/ 308806 h 532366"/>
                <a:gd name="connsiteX129" fmla="*/ 196075 w 532366"/>
                <a:gd name="connsiteY129" fmla="*/ 239251 h 532366"/>
                <a:gd name="connsiteX130" fmla="*/ 194820 w 532366"/>
                <a:gd name="connsiteY130" fmla="*/ 232458 h 532366"/>
                <a:gd name="connsiteX131" fmla="*/ 208258 w 532366"/>
                <a:gd name="connsiteY131" fmla="*/ 219758 h 532366"/>
                <a:gd name="connsiteX132" fmla="*/ 221844 w 532366"/>
                <a:gd name="connsiteY132" fmla="*/ 230612 h 532366"/>
                <a:gd name="connsiteX133" fmla="*/ 236907 w 532366"/>
                <a:gd name="connsiteY133" fmla="*/ 280674 h 532366"/>
                <a:gd name="connsiteX134" fmla="*/ 252339 w 532366"/>
                <a:gd name="connsiteY134" fmla="*/ 230760 h 532366"/>
                <a:gd name="connsiteX135" fmla="*/ 266663 w 532366"/>
                <a:gd name="connsiteY135" fmla="*/ 219536 h 532366"/>
                <a:gd name="connsiteX136" fmla="*/ 268288 w 532366"/>
                <a:gd name="connsiteY136" fmla="*/ 219536 h 532366"/>
                <a:gd name="connsiteX137" fmla="*/ 282612 w 532366"/>
                <a:gd name="connsiteY137" fmla="*/ 230760 h 532366"/>
                <a:gd name="connsiteX138" fmla="*/ 298265 w 532366"/>
                <a:gd name="connsiteY138" fmla="*/ 280821 h 532366"/>
                <a:gd name="connsiteX139" fmla="*/ 313697 w 532366"/>
                <a:gd name="connsiteY139" fmla="*/ 230391 h 532366"/>
                <a:gd name="connsiteX140" fmla="*/ 327136 w 532366"/>
                <a:gd name="connsiteY140" fmla="*/ 219684 h 532366"/>
                <a:gd name="connsiteX141" fmla="*/ 340205 w 532366"/>
                <a:gd name="connsiteY141" fmla="*/ 232606 h 532366"/>
                <a:gd name="connsiteX142" fmla="*/ 452659 w 532366"/>
                <a:gd name="connsiteY142" fmla="*/ 280821 h 532366"/>
                <a:gd name="connsiteX143" fmla="*/ 468091 w 532366"/>
                <a:gd name="connsiteY143" fmla="*/ 230391 h 532366"/>
                <a:gd name="connsiteX144" fmla="*/ 481529 w 532366"/>
                <a:gd name="connsiteY144" fmla="*/ 219684 h 532366"/>
                <a:gd name="connsiteX145" fmla="*/ 494599 w 532366"/>
                <a:gd name="connsiteY145" fmla="*/ 232606 h 532366"/>
                <a:gd name="connsiteX146" fmla="*/ 493712 w 532366"/>
                <a:gd name="connsiteY146" fmla="*/ 238291 h 532366"/>
                <a:gd name="connsiteX147" fmla="*/ 468829 w 532366"/>
                <a:gd name="connsiteY147" fmla="*/ 308806 h 532366"/>
                <a:gd name="connsiteX148" fmla="*/ 453397 w 532366"/>
                <a:gd name="connsiteY148" fmla="*/ 321358 h 532366"/>
                <a:gd name="connsiteX149" fmla="*/ 452511 w 532366"/>
                <a:gd name="connsiteY149" fmla="*/ 321358 h 532366"/>
                <a:gd name="connsiteX150" fmla="*/ 437449 w 532366"/>
                <a:gd name="connsiteY150" fmla="*/ 309396 h 532366"/>
                <a:gd name="connsiteX151" fmla="*/ 421795 w 532366"/>
                <a:gd name="connsiteY151" fmla="*/ 259704 h 532366"/>
                <a:gd name="connsiteX152" fmla="*/ 405994 w 532366"/>
                <a:gd name="connsiteY152" fmla="*/ 309396 h 532366"/>
                <a:gd name="connsiteX153" fmla="*/ 390931 w 532366"/>
                <a:gd name="connsiteY153" fmla="*/ 321358 h 532366"/>
                <a:gd name="connsiteX154" fmla="*/ 390045 w 532366"/>
                <a:gd name="connsiteY154" fmla="*/ 321358 h 532366"/>
                <a:gd name="connsiteX155" fmla="*/ 374613 w 532366"/>
                <a:gd name="connsiteY155" fmla="*/ 308806 h 532366"/>
                <a:gd name="connsiteX156" fmla="*/ 350468 w 532366"/>
                <a:gd name="connsiteY156" fmla="*/ 239251 h 532366"/>
                <a:gd name="connsiteX157" fmla="*/ 349213 w 532366"/>
                <a:gd name="connsiteY157" fmla="*/ 232458 h 532366"/>
                <a:gd name="connsiteX158" fmla="*/ 362651 w 532366"/>
                <a:gd name="connsiteY158" fmla="*/ 219758 h 532366"/>
                <a:gd name="connsiteX159" fmla="*/ 376238 w 532366"/>
                <a:gd name="connsiteY159" fmla="*/ 230612 h 532366"/>
                <a:gd name="connsiteX160" fmla="*/ 391300 w 532366"/>
                <a:gd name="connsiteY160" fmla="*/ 280674 h 532366"/>
                <a:gd name="connsiteX161" fmla="*/ 406732 w 532366"/>
                <a:gd name="connsiteY161" fmla="*/ 230760 h 532366"/>
                <a:gd name="connsiteX162" fmla="*/ 421057 w 532366"/>
                <a:gd name="connsiteY162" fmla="*/ 219536 h 532366"/>
                <a:gd name="connsiteX163" fmla="*/ 422681 w 532366"/>
                <a:gd name="connsiteY163" fmla="*/ 219536 h 532366"/>
                <a:gd name="connsiteX164" fmla="*/ 437006 w 532366"/>
                <a:gd name="connsiteY164" fmla="*/ 230760 h 532366"/>
                <a:gd name="connsiteX165" fmla="*/ 452659 w 532366"/>
                <a:gd name="connsiteY165" fmla="*/ 280821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32366" h="532366">
                  <a:moveTo>
                    <a:pt x="511138" y="162903"/>
                  </a:moveTo>
                  <a:cubicBezTo>
                    <a:pt x="497773" y="131227"/>
                    <a:pt x="478576" y="102800"/>
                    <a:pt x="454210" y="78434"/>
                  </a:cubicBezTo>
                  <a:cubicBezTo>
                    <a:pt x="429770" y="53993"/>
                    <a:pt x="401342" y="34870"/>
                    <a:pt x="369740" y="21505"/>
                  </a:cubicBezTo>
                  <a:cubicBezTo>
                    <a:pt x="341239" y="9470"/>
                    <a:pt x="311261" y="2603"/>
                    <a:pt x="280397" y="978"/>
                  </a:cubicBezTo>
                  <a:cubicBezTo>
                    <a:pt x="278551" y="535"/>
                    <a:pt x="276705" y="462"/>
                    <a:pt x="274859" y="757"/>
                  </a:cubicBezTo>
                  <a:cubicBezTo>
                    <a:pt x="272275" y="683"/>
                    <a:pt x="269690" y="609"/>
                    <a:pt x="267032" y="609"/>
                  </a:cubicBezTo>
                  <a:cubicBezTo>
                    <a:pt x="266368" y="535"/>
                    <a:pt x="265703" y="535"/>
                    <a:pt x="264965" y="609"/>
                  </a:cubicBezTo>
                  <a:cubicBezTo>
                    <a:pt x="229523" y="757"/>
                    <a:pt x="195189" y="7771"/>
                    <a:pt x="162848" y="21505"/>
                  </a:cubicBezTo>
                  <a:cubicBezTo>
                    <a:pt x="135750" y="32950"/>
                    <a:pt x="111014" y="48677"/>
                    <a:pt x="89158" y="68318"/>
                  </a:cubicBezTo>
                  <a:cubicBezTo>
                    <a:pt x="87460" y="69278"/>
                    <a:pt x="85910" y="70607"/>
                    <a:pt x="84654" y="72305"/>
                  </a:cubicBezTo>
                  <a:cubicBezTo>
                    <a:pt x="84581" y="72379"/>
                    <a:pt x="84507" y="72527"/>
                    <a:pt x="84433" y="72600"/>
                  </a:cubicBezTo>
                  <a:cubicBezTo>
                    <a:pt x="82365" y="74520"/>
                    <a:pt x="80372" y="76514"/>
                    <a:pt x="78378" y="78507"/>
                  </a:cubicBezTo>
                  <a:cubicBezTo>
                    <a:pt x="53938" y="102948"/>
                    <a:pt x="34814" y="131375"/>
                    <a:pt x="21450" y="162977"/>
                  </a:cubicBezTo>
                  <a:cubicBezTo>
                    <a:pt x="7568" y="195761"/>
                    <a:pt x="554" y="230538"/>
                    <a:pt x="554" y="266423"/>
                  </a:cubicBezTo>
                  <a:cubicBezTo>
                    <a:pt x="554" y="302308"/>
                    <a:pt x="7568" y="337085"/>
                    <a:pt x="21450" y="369869"/>
                  </a:cubicBezTo>
                  <a:cubicBezTo>
                    <a:pt x="34814" y="401545"/>
                    <a:pt x="54012" y="429973"/>
                    <a:pt x="78378" y="454339"/>
                  </a:cubicBezTo>
                  <a:cubicBezTo>
                    <a:pt x="102818" y="478779"/>
                    <a:pt x="131246" y="497903"/>
                    <a:pt x="162848" y="511267"/>
                  </a:cubicBezTo>
                  <a:cubicBezTo>
                    <a:pt x="191423" y="523377"/>
                    <a:pt x="221549" y="530244"/>
                    <a:pt x="252560" y="531794"/>
                  </a:cubicBezTo>
                  <a:cubicBezTo>
                    <a:pt x="253520" y="532016"/>
                    <a:pt x="254554" y="532163"/>
                    <a:pt x="255587" y="532163"/>
                  </a:cubicBezTo>
                  <a:cubicBezTo>
                    <a:pt x="256252" y="532163"/>
                    <a:pt x="256917" y="532089"/>
                    <a:pt x="257507" y="532016"/>
                  </a:cubicBezTo>
                  <a:cubicBezTo>
                    <a:pt x="260461" y="532089"/>
                    <a:pt x="263414" y="532163"/>
                    <a:pt x="266368" y="532163"/>
                  </a:cubicBezTo>
                  <a:cubicBezTo>
                    <a:pt x="302253" y="532163"/>
                    <a:pt x="337030" y="525149"/>
                    <a:pt x="369814" y="511267"/>
                  </a:cubicBezTo>
                  <a:cubicBezTo>
                    <a:pt x="396690" y="499896"/>
                    <a:pt x="421278" y="484317"/>
                    <a:pt x="442986" y="464971"/>
                  </a:cubicBezTo>
                  <a:cubicBezTo>
                    <a:pt x="445054" y="464012"/>
                    <a:pt x="446974" y="462535"/>
                    <a:pt x="448376" y="460541"/>
                  </a:cubicBezTo>
                  <a:cubicBezTo>
                    <a:pt x="448672" y="460172"/>
                    <a:pt x="448893" y="459803"/>
                    <a:pt x="449115" y="459360"/>
                  </a:cubicBezTo>
                  <a:cubicBezTo>
                    <a:pt x="450887" y="457735"/>
                    <a:pt x="452585" y="456037"/>
                    <a:pt x="454283" y="454339"/>
                  </a:cubicBezTo>
                  <a:cubicBezTo>
                    <a:pt x="478724" y="429899"/>
                    <a:pt x="497847" y="401471"/>
                    <a:pt x="511212" y="369869"/>
                  </a:cubicBezTo>
                  <a:cubicBezTo>
                    <a:pt x="525093" y="337085"/>
                    <a:pt x="532108" y="302308"/>
                    <a:pt x="532108" y="266423"/>
                  </a:cubicBezTo>
                  <a:cubicBezTo>
                    <a:pt x="532108" y="230538"/>
                    <a:pt x="525020" y="195613"/>
                    <a:pt x="511138" y="162903"/>
                  </a:cubicBezTo>
                  <a:moveTo>
                    <a:pt x="417439" y="80944"/>
                  </a:moveTo>
                  <a:cubicBezTo>
                    <a:pt x="403336" y="89435"/>
                    <a:pt x="388642" y="96598"/>
                    <a:pt x="373506" y="102504"/>
                  </a:cubicBezTo>
                  <a:cubicBezTo>
                    <a:pt x="371733" y="99773"/>
                    <a:pt x="369961" y="96967"/>
                    <a:pt x="368115" y="94235"/>
                  </a:cubicBezTo>
                  <a:cubicBezTo>
                    <a:pt x="353717" y="72970"/>
                    <a:pt x="336587" y="52295"/>
                    <a:pt x="316799" y="32507"/>
                  </a:cubicBezTo>
                  <a:cubicBezTo>
                    <a:pt x="353643" y="40334"/>
                    <a:pt x="387978" y="56799"/>
                    <a:pt x="417439" y="80944"/>
                  </a:cubicBezTo>
                  <a:moveTo>
                    <a:pt x="270724" y="27191"/>
                  </a:moveTo>
                  <a:cubicBezTo>
                    <a:pt x="271241" y="27191"/>
                    <a:pt x="271758" y="27191"/>
                    <a:pt x="272275" y="27191"/>
                  </a:cubicBezTo>
                  <a:cubicBezTo>
                    <a:pt x="301957" y="53034"/>
                    <a:pt x="326840" y="80501"/>
                    <a:pt x="346112" y="109076"/>
                  </a:cubicBezTo>
                  <a:cubicBezTo>
                    <a:pt x="346555" y="109741"/>
                    <a:pt x="346998" y="110479"/>
                    <a:pt x="347441" y="111143"/>
                  </a:cubicBezTo>
                  <a:cubicBezTo>
                    <a:pt x="320786" y="118601"/>
                    <a:pt x="293097" y="122293"/>
                    <a:pt x="264965" y="121776"/>
                  </a:cubicBezTo>
                  <a:cubicBezTo>
                    <a:pt x="239786" y="121333"/>
                    <a:pt x="215051" y="117715"/>
                    <a:pt x="191275" y="111070"/>
                  </a:cubicBezTo>
                  <a:cubicBezTo>
                    <a:pt x="191718" y="110479"/>
                    <a:pt x="192161" y="109814"/>
                    <a:pt x="192604" y="109224"/>
                  </a:cubicBezTo>
                  <a:cubicBezTo>
                    <a:pt x="213205" y="80427"/>
                    <a:pt x="239491" y="52886"/>
                    <a:pt x="270724" y="27191"/>
                  </a:cubicBezTo>
                  <a:moveTo>
                    <a:pt x="226939" y="30292"/>
                  </a:moveTo>
                  <a:cubicBezTo>
                    <a:pt x="205452" y="50523"/>
                    <a:pt x="186697" y="71788"/>
                    <a:pt x="170970" y="93644"/>
                  </a:cubicBezTo>
                  <a:cubicBezTo>
                    <a:pt x="168903" y="96524"/>
                    <a:pt x="166909" y="99403"/>
                    <a:pt x="164989" y="102283"/>
                  </a:cubicBezTo>
                  <a:cubicBezTo>
                    <a:pt x="148671" y="95933"/>
                    <a:pt x="132870" y="88033"/>
                    <a:pt x="117807" y="78729"/>
                  </a:cubicBezTo>
                  <a:cubicBezTo>
                    <a:pt x="149631" y="53403"/>
                    <a:pt x="186993" y="36863"/>
                    <a:pt x="226939" y="30292"/>
                  </a:cubicBezTo>
                  <a:moveTo>
                    <a:pt x="115223" y="451902"/>
                  </a:moveTo>
                  <a:cubicBezTo>
                    <a:pt x="129252" y="443411"/>
                    <a:pt x="143946" y="436249"/>
                    <a:pt x="159082" y="430342"/>
                  </a:cubicBezTo>
                  <a:cubicBezTo>
                    <a:pt x="174440" y="454486"/>
                    <a:pt x="193343" y="477819"/>
                    <a:pt x="215715" y="500192"/>
                  </a:cubicBezTo>
                  <a:cubicBezTo>
                    <a:pt x="178945" y="492365"/>
                    <a:pt x="144610" y="475899"/>
                    <a:pt x="115223" y="451902"/>
                  </a:cubicBezTo>
                  <a:moveTo>
                    <a:pt x="261716" y="505508"/>
                  </a:moveTo>
                  <a:cubicBezTo>
                    <a:pt x="261273" y="505508"/>
                    <a:pt x="260756" y="505508"/>
                    <a:pt x="260313" y="505508"/>
                  </a:cubicBezTo>
                  <a:cubicBezTo>
                    <a:pt x="229671" y="478927"/>
                    <a:pt x="204492" y="450868"/>
                    <a:pt x="185073" y="421629"/>
                  </a:cubicBezTo>
                  <a:cubicBezTo>
                    <a:pt x="211802" y="414098"/>
                    <a:pt x="239639" y="410406"/>
                    <a:pt x="267918" y="410849"/>
                  </a:cubicBezTo>
                  <a:cubicBezTo>
                    <a:pt x="293023" y="411218"/>
                    <a:pt x="317685" y="414836"/>
                    <a:pt x="341386" y="421481"/>
                  </a:cubicBezTo>
                  <a:cubicBezTo>
                    <a:pt x="320490" y="450942"/>
                    <a:pt x="293909" y="479001"/>
                    <a:pt x="261716" y="505508"/>
                  </a:cubicBezTo>
                  <a:moveTo>
                    <a:pt x="305501" y="502333"/>
                  </a:moveTo>
                  <a:cubicBezTo>
                    <a:pt x="329942" y="479370"/>
                    <a:pt x="350690" y="455299"/>
                    <a:pt x="367599" y="430268"/>
                  </a:cubicBezTo>
                  <a:cubicBezTo>
                    <a:pt x="383990" y="436618"/>
                    <a:pt x="399718" y="444445"/>
                    <a:pt x="414781" y="453822"/>
                  </a:cubicBezTo>
                  <a:cubicBezTo>
                    <a:pt x="382957" y="479222"/>
                    <a:pt x="345521" y="495762"/>
                    <a:pt x="305501" y="502333"/>
                  </a:cubicBezTo>
                  <a:moveTo>
                    <a:pt x="435455" y="435437"/>
                  </a:moveTo>
                  <a:cubicBezTo>
                    <a:pt x="418472" y="424287"/>
                    <a:pt x="400530" y="414984"/>
                    <a:pt x="381923" y="407378"/>
                  </a:cubicBezTo>
                  <a:cubicBezTo>
                    <a:pt x="390045" y="393275"/>
                    <a:pt x="396912" y="378877"/>
                    <a:pt x="402671" y="364184"/>
                  </a:cubicBezTo>
                  <a:cubicBezTo>
                    <a:pt x="405329" y="357317"/>
                    <a:pt x="402007" y="349638"/>
                    <a:pt x="395140" y="346980"/>
                  </a:cubicBezTo>
                  <a:cubicBezTo>
                    <a:pt x="388273" y="344321"/>
                    <a:pt x="380594" y="347644"/>
                    <a:pt x="377936" y="354511"/>
                  </a:cubicBezTo>
                  <a:cubicBezTo>
                    <a:pt x="372103" y="369352"/>
                    <a:pt x="364940" y="383972"/>
                    <a:pt x="356449" y="398296"/>
                  </a:cubicBezTo>
                  <a:cubicBezTo>
                    <a:pt x="328096" y="389510"/>
                    <a:pt x="298487" y="384784"/>
                    <a:pt x="268288" y="384341"/>
                  </a:cubicBezTo>
                  <a:cubicBezTo>
                    <a:pt x="234913" y="383824"/>
                    <a:pt x="202129" y="388476"/>
                    <a:pt x="170749" y="398149"/>
                  </a:cubicBezTo>
                  <a:cubicBezTo>
                    <a:pt x="162922" y="383972"/>
                    <a:pt x="156424" y="369574"/>
                    <a:pt x="151256" y="354954"/>
                  </a:cubicBezTo>
                  <a:cubicBezTo>
                    <a:pt x="148819" y="348013"/>
                    <a:pt x="141214" y="344395"/>
                    <a:pt x="134273" y="346832"/>
                  </a:cubicBezTo>
                  <a:cubicBezTo>
                    <a:pt x="127332" y="349268"/>
                    <a:pt x="123714" y="356874"/>
                    <a:pt x="126151" y="363814"/>
                  </a:cubicBezTo>
                  <a:cubicBezTo>
                    <a:pt x="131320" y="378508"/>
                    <a:pt x="137743" y="392980"/>
                    <a:pt x="145349" y="407157"/>
                  </a:cubicBezTo>
                  <a:cubicBezTo>
                    <a:pt x="127849" y="414245"/>
                    <a:pt x="110940" y="422958"/>
                    <a:pt x="94770" y="433221"/>
                  </a:cubicBezTo>
                  <a:cubicBezTo>
                    <a:pt x="50985" y="388328"/>
                    <a:pt x="26914" y="329185"/>
                    <a:pt x="26914" y="266349"/>
                  </a:cubicBezTo>
                  <a:cubicBezTo>
                    <a:pt x="26914" y="202480"/>
                    <a:pt x="51797" y="142377"/>
                    <a:pt x="96985" y="97188"/>
                  </a:cubicBezTo>
                  <a:cubicBezTo>
                    <a:pt x="96985" y="97188"/>
                    <a:pt x="97059" y="97114"/>
                    <a:pt x="97059" y="97114"/>
                  </a:cubicBezTo>
                  <a:cubicBezTo>
                    <a:pt x="114042" y="108264"/>
                    <a:pt x="131984" y="117641"/>
                    <a:pt x="150517" y="125172"/>
                  </a:cubicBezTo>
                  <a:cubicBezTo>
                    <a:pt x="137300" y="148284"/>
                    <a:pt x="127185" y="171985"/>
                    <a:pt x="120392" y="196056"/>
                  </a:cubicBezTo>
                  <a:cubicBezTo>
                    <a:pt x="118398" y="203145"/>
                    <a:pt x="122533" y="210454"/>
                    <a:pt x="129621" y="212448"/>
                  </a:cubicBezTo>
                  <a:cubicBezTo>
                    <a:pt x="130803" y="212817"/>
                    <a:pt x="132058" y="212965"/>
                    <a:pt x="133239" y="212965"/>
                  </a:cubicBezTo>
                  <a:cubicBezTo>
                    <a:pt x="139072" y="212965"/>
                    <a:pt x="144389" y="209126"/>
                    <a:pt x="146013" y="203292"/>
                  </a:cubicBezTo>
                  <a:cubicBezTo>
                    <a:pt x="152585" y="179886"/>
                    <a:pt x="162626" y="156775"/>
                    <a:pt x="175991" y="134328"/>
                  </a:cubicBezTo>
                  <a:cubicBezTo>
                    <a:pt x="204418" y="143115"/>
                    <a:pt x="234101" y="147914"/>
                    <a:pt x="264374" y="148431"/>
                  </a:cubicBezTo>
                  <a:cubicBezTo>
                    <a:pt x="266072" y="148431"/>
                    <a:pt x="267844" y="148505"/>
                    <a:pt x="269543" y="148505"/>
                  </a:cubicBezTo>
                  <a:cubicBezTo>
                    <a:pt x="300997" y="148505"/>
                    <a:pt x="332009" y="143853"/>
                    <a:pt x="361618" y="134771"/>
                  </a:cubicBezTo>
                  <a:cubicBezTo>
                    <a:pt x="373875" y="156996"/>
                    <a:pt x="382883" y="179738"/>
                    <a:pt x="388568" y="202702"/>
                  </a:cubicBezTo>
                  <a:cubicBezTo>
                    <a:pt x="390045" y="208756"/>
                    <a:pt x="395509" y="212817"/>
                    <a:pt x="401490" y="212817"/>
                  </a:cubicBezTo>
                  <a:cubicBezTo>
                    <a:pt x="402523" y="212817"/>
                    <a:pt x="403631" y="212670"/>
                    <a:pt x="404665" y="212448"/>
                  </a:cubicBezTo>
                  <a:cubicBezTo>
                    <a:pt x="411827" y="210676"/>
                    <a:pt x="416183" y="203514"/>
                    <a:pt x="414411" y="196352"/>
                  </a:cubicBezTo>
                  <a:cubicBezTo>
                    <a:pt x="408504" y="172428"/>
                    <a:pt x="399349" y="148800"/>
                    <a:pt x="387018" y="125763"/>
                  </a:cubicBezTo>
                  <a:cubicBezTo>
                    <a:pt x="404517" y="118675"/>
                    <a:pt x="421500" y="109962"/>
                    <a:pt x="437670" y="99699"/>
                  </a:cubicBezTo>
                  <a:cubicBezTo>
                    <a:pt x="481382" y="144592"/>
                    <a:pt x="505379" y="203661"/>
                    <a:pt x="505379" y="266423"/>
                  </a:cubicBezTo>
                  <a:cubicBezTo>
                    <a:pt x="505453" y="330219"/>
                    <a:pt x="480570" y="390248"/>
                    <a:pt x="435455" y="435437"/>
                  </a:cubicBezTo>
                  <a:moveTo>
                    <a:pt x="185738" y="232606"/>
                  </a:moveTo>
                  <a:cubicBezTo>
                    <a:pt x="185738" y="234452"/>
                    <a:pt x="185221" y="237036"/>
                    <a:pt x="184852" y="238291"/>
                  </a:cubicBezTo>
                  <a:lnTo>
                    <a:pt x="159968" y="308806"/>
                  </a:lnTo>
                  <a:cubicBezTo>
                    <a:pt x="157015" y="317445"/>
                    <a:pt x="151329" y="321358"/>
                    <a:pt x="144536" y="321358"/>
                  </a:cubicBezTo>
                  <a:lnTo>
                    <a:pt x="143650" y="321358"/>
                  </a:lnTo>
                  <a:cubicBezTo>
                    <a:pt x="136857" y="321358"/>
                    <a:pt x="131098" y="317518"/>
                    <a:pt x="128587" y="309396"/>
                  </a:cubicBezTo>
                  <a:lnTo>
                    <a:pt x="112934" y="259704"/>
                  </a:lnTo>
                  <a:lnTo>
                    <a:pt x="97133" y="309396"/>
                  </a:lnTo>
                  <a:cubicBezTo>
                    <a:pt x="94549" y="317518"/>
                    <a:pt x="88863" y="321358"/>
                    <a:pt x="82070" y="321358"/>
                  </a:cubicBezTo>
                  <a:lnTo>
                    <a:pt x="81184" y="321358"/>
                  </a:lnTo>
                  <a:cubicBezTo>
                    <a:pt x="74391" y="321358"/>
                    <a:pt x="68632" y="317518"/>
                    <a:pt x="65752" y="308806"/>
                  </a:cubicBezTo>
                  <a:lnTo>
                    <a:pt x="41607" y="239251"/>
                  </a:lnTo>
                  <a:cubicBezTo>
                    <a:pt x="41090" y="237627"/>
                    <a:pt x="40352" y="234821"/>
                    <a:pt x="40352" y="232458"/>
                  </a:cubicBezTo>
                  <a:cubicBezTo>
                    <a:pt x="40352" y="226034"/>
                    <a:pt x="45521" y="219758"/>
                    <a:pt x="53790" y="219758"/>
                  </a:cubicBezTo>
                  <a:cubicBezTo>
                    <a:pt x="60805" y="219758"/>
                    <a:pt x="65383" y="224188"/>
                    <a:pt x="67376" y="230612"/>
                  </a:cubicBezTo>
                  <a:lnTo>
                    <a:pt x="82439" y="280674"/>
                  </a:lnTo>
                  <a:lnTo>
                    <a:pt x="97871" y="230760"/>
                  </a:lnTo>
                  <a:cubicBezTo>
                    <a:pt x="99865" y="224114"/>
                    <a:pt x="105033" y="219536"/>
                    <a:pt x="112196" y="219536"/>
                  </a:cubicBezTo>
                  <a:lnTo>
                    <a:pt x="113820" y="219536"/>
                  </a:lnTo>
                  <a:cubicBezTo>
                    <a:pt x="120982" y="219536"/>
                    <a:pt x="126151" y="224114"/>
                    <a:pt x="128145" y="230760"/>
                  </a:cubicBezTo>
                  <a:lnTo>
                    <a:pt x="143798" y="280821"/>
                  </a:lnTo>
                  <a:lnTo>
                    <a:pt x="159230" y="230391"/>
                  </a:lnTo>
                  <a:cubicBezTo>
                    <a:pt x="161076" y="224484"/>
                    <a:pt x="165285" y="219684"/>
                    <a:pt x="172668" y="219684"/>
                  </a:cubicBezTo>
                  <a:cubicBezTo>
                    <a:pt x="180421" y="219684"/>
                    <a:pt x="185738" y="225591"/>
                    <a:pt x="185738" y="232606"/>
                  </a:cubicBezTo>
                  <a:moveTo>
                    <a:pt x="340205" y="232606"/>
                  </a:moveTo>
                  <a:cubicBezTo>
                    <a:pt x="340205" y="234452"/>
                    <a:pt x="339688" y="237036"/>
                    <a:pt x="339319" y="238291"/>
                  </a:cubicBezTo>
                  <a:lnTo>
                    <a:pt x="314436" y="308806"/>
                  </a:lnTo>
                  <a:cubicBezTo>
                    <a:pt x="311482" y="317445"/>
                    <a:pt x="305797" y="321358"/>
                    <a:pt x="299004" y="321358"/>
                  </a:cubicBezTo>
                  <a:lnTo>
                    <a:pt x="298118" y="321358"/>
                  </a:lnTo>
                  <a:cubicBezTo>
                    <a:pt x="291325" y="321358"/>
                    <a:pt x="285565" y="317518"/>
                    <a:pt x="283055" y="309396"/>
                  </a:cubicBezTo>
                  <a:lnTo>
                    <a:pt x="267401" y="259704"/>
                  </a:lnTo>
                  <a:lnTo>
                    <a:pt x="251600" y="309396"/>
                  </a:lnTo>
                  <a:cubicBezTo>
                    <a:pt x="249016" y="317518"/>
                    <a:pt x="243331" y="321358"/>
                    <a:pt x="236538" y="321358"/>
                  </a:cubicBezTo>
                  <a:lnTo>
                    <a:pt x="235651" y="321358"/>
                  </a:lnTo>
                  <a:cubicBezTo>
                    <a:pt x="228858" y="321358"/>
                    <a:pt x="223099" y="317518"/>
                    <a:pt x="220219" y="308806"/>
                  </a:cubicBezTo>
                  <a:lnTo>
                    <a:pt x="196075" y="239251"/>
                  </a:lnTo>
                  <a:cubicBezTo>
                    <a:pt x="195558" y="237627"/>
                    <a:pt x="194820" y="234821"/>
                    <a:pt x="194820" y="232458"/>
                  </a:cubicBezTo>
                  <a:cubicBezTo>
                    <a:pt x="194820" y="226034"/>
                    <a:pt x="199988" y="219758"/>
                    <a:pt x="208258" y="219758"/>
                  </a:cubicBezTo>
                  <a:cubicBezTo>
                    <a:pt x="215272" y="219758"/>
                    <a:pt x="219850" y="224188"/>
                    <a:pt x="221844" y="230612"/>
                  </a:cubicBezTo>
                  <a:lnTo>
                    <a:pt x="236907" y="280674"/>
                  </a:lnTo>
                  <a:lnTo>
                    <a:pt x="252339" y="230760"/>
                  </a:lnTo>
                  <a:cubicBezTo>
                    <a:pt x="254332" y="224114"/>
                    <a:pt x="259501" y="219536"/>
                    <a:pt x="266663" y="219536"/>
                  </a:cubicBezTo>
                  <a:lnTo>
                    <a:pt x="268288" y="219536"/>
                  </a:lnTo>
                  <a:cubicBezTo>
                    <a:pt x="275450" y="219536"/>
                    <a:pt x="280618" y="224114"/>
                    <a:pt x="282612" y="230760"/>
                  </a:cubicBezTo>
                  <a:lnTo>
                    <a:pt x="298265" y="280821"/>
                  </a:lnTo>
                  <a:lnTo>
                    <a:pt x="313697" y="230391"/>
                  </a:lnTo>
                  <a:cubicBezTo>
                    <a:pt x="315543" y="224484"/>
                    <a:pt x="319752" y="219684"/>
                    <a:pt x="327136" y="219684"/>
                  </a:cubicBezTo>
                  <a:cubicBezTo>
                    <a:pt x="334815" y="219684"/>
                    <a:pt x="340205" y="225591"/>
                    <a:pt x="340205" y="232606"/>
                  </a:cubicBezTo>
                  <a:moveTo>
                    <a:pt x="452659" y="280821"/>
                  </a:moveTo>
                  <a:lnTo>
                    <a:pt x="468091" y="230391"/>
                  </a:lnTo>
                  <a:cubicBezTo>
                    <a:pt x="469937" y="224484"/>
                    <a:pt x="474146" y="219684"/>
                    <a:pt x="481529" y="219684"/>
                  </a:cubicBezTo>
                  <a:cubicBezTo>
                    <a:pt x="489282" y="219684"/>
                    <a:pt x="494599" y="225591"/>
                    <a:pt x="494599" y="232606"/>
                  </a:cubicBezTo>
                  <a:cubicBezTo>
                    <a:pt x="494599" y="234452"/>
                    <a:pt x="494082" y="237036"/>
                    <a:pt x="493712" y="238291"/>
                  </a:cubicBezTo>
                  <a:lnTo>
                    <a:pt x="468829" y="308806"/>
                  </a:lnTo>
                  <a:cubicBezTo>
                    <a:pt x="465876" y="317445"/>
                    <a:pt x="460190" y="321358"/>
                    <a:pt x="453397" y="321358"/>
                  </a:cubicBezTo>
                  <a:lnTo>
                    <a:pt x="452511" y="321358"/>
                  </a:lnTo>
                  <a:cubicBezTo>
                    <a:pt x="445718" y="321358"/>
                    <a:pt x="439959" y="317518"/>
                    <a:pt x="437449" y="309396"/>
                  </a:cubicBezTo>
                  <a:lnTo>
                    <a:pt x="421795" y="259704"/>
                  </a:lnTo>
                  <a:lnTo>
                    <a:pt x="405994" y="309396"/>
                  </a:lnTo>
                  <a:cubicBezTo>
                    <a:pt x="403410" y="317518"/>
                    <a:pt x="397724" y="321358"/>
                    <a:pt x="390931" y="321358"/>
                  </a:cubicBezTo>
                  <a:lnTo>
                    <a:pt x="390045" y="321358"/>
                  </a:lnTo>
                  <a:cubicBezTo>
                    <a:pt x="383252" y="321358"/>
                    <a:pt x="377493" y="317518"/>
                    <a:pt x="374613" y="308806"/>
                  </a:cubicBezTo>
                  <a:lnTo>
                    <a:pt x="350468" y="239251"/>
                  </a:lnTo>
                  <a:cubicBezTo>
                    <a:pt x="349951" y="237627"/>
                    <a:pt x="349213" y="234821"/>
                    <a:pt x="349213" y="232458"/>
                  </a:cubicBezTo>
                  <a:cubicBezTo>
                    <a:pt x="349213" y="226034"/>
                    <a:pt x="354382" y="219758"/>
                    <a:pt x="362651" y="219758"/>
                  </a:cubicBezTo>
                  <a:cubicBezTo>
                    <a:pt x="369666" y="219758"/>
                    <a:pt x="374244" y="224188"/>
                    <a:pt x="376238" y="230612"/>
                  </a:cubicBezTo>
                  <a:lnTo>
                    <a:pt x="391300" y="280674"/>
                  </a:lnTo>
                  <a:lnTo>
                    <a:pt x="406732" y="230760"/>
                  </a:lnTo>
                  <a:cubicBezTo>
                    <a:pt x="408726" y="224114"/>
                    <a:pt x="413895" y="219536"/>
                    <a:pt x="421057" y="219536"/>
                  </a:cubicBezTo>
                  <a:lnTo>
                    <a:pt x="422681" y="219536"/>
                  </a:lnTo>
                  <a:cubicBezTo>
                    <a:pt x="429843" y="219536"/>
                    <a:pt x="435012" y="224114"/>
                    <a:pt x="437006" y="230760"/>
                  </a:cubicBezTo>
                  <a:lnTo>
                    <a:pt x="452659" y="280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186" name="Forma libre 280">
              <a:extLst>
                <a:ext uri="{FF2B5EF4-FFF2-40B4-BE49-F238E27FC236}">
                  <a16:creationId xmlns:a16="http://schemas.microsoft.com/office/drawing/2014/main" id="{1551840F-B9F7-7747-BA40-1D927B112231}"/>
                </a:ext>
              </a:extLst>
            </p:cNvPr>
            <p:cNvSpPr/>
            <p:nvPr/>
          </p:nvSpPr>
          <p:spPr>
            <a:xfrm>
              <a:off x="17780270" y="5794387"/>
              <a:ext cx="362318" cy="237618"/>
            </a:xfrm>
            <a:custGeom>
              <a:avLst/>
              <a:gdLst>
                <a:gd name="connsiteX0" fmla="*/ 270604 w 272459"/>
                <a:gd name="connsiteY0" fmla="*/ 10596 h 178686"/>
                <a:gd name="connsiteX1" fmla="*/ 268684 w 272459"/>
                <a:gd name="connsiteY1" fmla="*/ 7790 h 178686"/>
                <a:gd name="connsiteX2" fmla="*/ 254212 w 272459"/>
                <a:gd name="connsiteY2" fmla="*/ 554 h 178686"/>
                <a:gd name="connsiteX3" fmla="*/ 18376 w 272459"/>
                <a:gd name="connsiteY3" fmla="*/ 554 h 178686"/>
                <a:gd name="connsiteX4" fmla="*/ 3904 w 272459"/>
                <a:gd name="connsiteY4" fmla="*/ 7790 h 178686"/>
                <a:gd name="connsiteX5" fmla="*/ 1984 w 272459"/>
                <a:gd name="connsiteY5" fmla="*/ 10596 h 178686"/>
                <a:gd name="connsiteX6" fmla="*/ 581 w 272459"/>
                <a:gd name="connsiteY6" fmla="*/ 17241 h 178686"/>
                <a:gd name="connsiteX7" fmla="*/ 581 w 272459"/>
                <a:gd name="connsiteY7" fmla="*/ 18053 h 178686"/>
                <a:gd name="connsiteX8" fmla="*/ 581 w 272459"/>
                <a:gd name="connsiteY8" fmla="*/ 160707 h 178686"/>
                <a:gd name="connsiteX9" fmla="*/ 18450 w 272459"/>
                <a:gd name="connsiteY9" fmla="*/ 178206 h 178686"/>
                <a:gd name="connsiteX10" fmla="*/ 254286 w 272459"/>
                <a:gd name="connsiteY10" fmla="*/ 178206 h 178686"/>
                <a:gd name="connsiteX11" fmla="*/ 272155 w 272459"/>
                <a:gd name="connsiteY11" fmla="*/ 160707 h 178686"/>
                <a:gd name="connsiteX12" fmla="*/ 272155 w 272459"/>
                <a:gd name="connsiteY12" fmla="*/ 18053 h 178686"/>
                <a:gd name="connsiteX13" fmla="*/ 272155 w 272459"/>
                <a:gd name="connsiteY13" fmla="*/ 17241 h 178686"/>
                <a:gd name="connsiteX14" fmla="*/ 270604 w 272459"/>
                <a:gd name="connsiteY14" fmla="*/ 10596 h 178686"/>
                <a:gd name="connsiteX15" fmla="*/ 136590 w 272459"/>
                <a:gd name="connsiteY15" fmla="*/ 64054 h 178686"/>
                <a:gd name="connsiteX16" fmla="*/ 63860 w 272459"/>
                <a:gd name="connsiteY16" fmla="*/ 27135 h 178686"/>
                <a:gd name="connsiteX17" fmla="*/ 208950 w 272459"/>
                <a:gd name="connsiteY17" fmla="*/ 27135 h 178686"/>
                <a:gd name="connsiteX18" fmla="*/ 136590 w 272459"/>
                <a:gd name="connsiteY18" fmla="*/ 64054 h 178686"/>
                <a:gd name="connsiteX19" fmla="*/ 27089 w 272459"/>
                <a:gd name="connsiteY19" fmla="*/ 151625 h 178686"/>
                <a:gd name="connsiteX20" fmla="*/ 27089 w 272459"/>
                <a:gd name="connsiteY20" fmla="*/ 38358 h 178686"/>
                <a:gd name="connsiteX21" fmla="*/ 130461 w 272459"/>
                <a:gd name="connsiteY21" fmla="*/ 90857 h 178686"/>
                <a:gd name="connsiteX22" fmla="*/ 130535 w 272459"/>
                <a:gd name="connsiteY22" fmla="*/ 90857 h 178686"/>
                <a:gd name="connsiteX23" fmla="*/ 130535 w 272459"/>
                <a:gd name="connsiteY23" fmla="*/ 90857 h 178686"/>
                <a:gd name="connsiteX24" fmla="*/ 131273 w 272459"/>
                <a:gd name="connsiteY24" fmla="*/ 91226 h 178686"/>
                <a:gd name="connsiteX25" fmla="*/ 131421 w 272459"/>
                <a:gd name="connsiteY25" fmla="*/ 91300 h 178686"/>
                <a:gd name="connsiteX26" fmla="*/ 132085 w 272459"/>
                <a:gd name="connsiteY26" fmla="*/ 91595 h 178686"/>
                <a:gd name="connsiteX27" fmla="*/ 132233 w 272459"/>
                <a:gd name="connsiteY27" fmla="*/ 91669 h 178686"/>
                <a:gd name="connsiteX28" fmla="*/ 132898 w 272459"/>
                <a:gd name="connsiteY28" fmla="*/ 91890 h 178686"/>
                <a:gd name="connsiteX29" fmla="*/ 133045 w 272459"/>
                <a:gd name="connsiteY29" fmla="*/ 91964 h 178686"/>
                <a:gd name="connsiteX30" fmla="*/ 133710 w 272459"/>
                <a:gd name="connsiteY30" fmla="*/ 92112 h 178686"/>
                <a:gd name="connsiteX31" fmla="*/ 133857 w 272459"/>
                <a:gd name="connsiteY31" fmla="*/ 92112 h 178686"/>
                <a:gd name="connsiteX32" fmla="*/ 134596 w 272459"/>
                <a:gd name="connsiteY32" fmla="*/ 92260 h 178686"/>
                <a:gd name="connsiteX33" fmla="*/ 134744 w 272459"/>
                <a:gd name="connsiteY33" fmla="*/ 92260 h 178686"/>
                <a:gd name="connsiteX34" fmla="*/ 135482 w 272459"/>
                <a:gd name="connsiteY34" fmla="*/ 92333 h 178686"/>
                <a:gd name="connsiteX35" fmla="*/ 135630 w 272459"/>
                <a:gd name="connsiteY35" fmla="*/ 92333 h 178686"/>
                <a:gd name="connsiteX36" fmla="*/ 136516 w 272459"/>
                <a:gd name="connsiteY36" fmla="*/ 92333 h 178686"/>
                <a:gd name="connsiteX37" fmla="*/ 136516 w 272459"/>
                <a:gd name="connsiteY37" fmla="*/ 92333 h 178686"/>
                <a:gd name="connsiteX38" fmla="*/ 136516 w 272459"/>
                <a:gd name="connsiteY38" fmla="*/ 92333 h 178686"/>
                <a:gd name="connsiteX39" fmla="*/ 137402 w 272459"/>
                <a:gd name="connsiteY39" fmla="*/ 92333 h 178686"/>
                <a:gd name="connsiteX40" fmla="*/ 137549 w 272459"/>
                <a:gd name="connsiteY40" fmla="*/ 92333 h 178686"/>
                <a:gd name="connsiteX41" fmla="*/ 138288 w 272459"/>
                <a:gd name="connsiteY41" fmla="*/ 92260 h 178686"/>
                <a:gd name="connsiteX42" fmla="*/ 138436 w 272459"/>
                <a:gd name="connsiteY42" fmla="*/ 92260 h 178686"/>
                <a:gd name="connsiteX43" fmla="*/ 139174 w 272459"/>
                <a:gd name="connsiteY43" fmla="*/ 92112 h 178686"/>
                <a:gd name="connsiteX44" fmla="*/ 139321 w 272459"/>
                <a:gd name="connsiteY44" fmla="*/ 92112 h 178686"/>
                <a:gd name="connsiteX45" fmla="*/ 139986 w 272459"/>
                <a:gd name="connsiteY45" fmla="*/ 91964 h 178686"/>
                <a:gd name="connsiteX46" fmla="*/ 140134 w 272459"/>
                <a:gd name="connsiteY46" fmla="*/ 91890 h 178686"/>
                <a:gd name="connsiteX47" fmla="*/ 140798 w 272459"/>
                <a:gd name="connsiteY47" fmla="*/ 91669 h 178686"/>
                <a:gd name="connsiteX48" fmla="*/ 140946 w 272459"/>
                <a:gd name="connsiteY48" fmla="*/ 91595 h 178686"/>
                <a:gd name="connsiteX49" fmla="*/ 141610 w 272459"/>
                <a:gd name="connsiteY49" fmla="*/ 91300 h 178686"/>
                <a:gd name="connsiteX50" fmla="*/ 141758 w 272459"/>
                <a:gd name="connsiteY50" fmla="*/ 91226 h 178686"/>
                <a:gd name="connsiteX51" fmla="*/ 142497 w 272459"/>
                <a:gd name="connsiteY51" fmla="*/ 90857 h 178686"/>
                <a:gd name="connsiteX52" fmla="*/ 142497 w 272459"/>
                <a:gd name="connsiteY52" fmla="*/ 90857 h 178686"/>
                <a:gd name="connsiteX53" fmla="*/ 142570 w 272459"/>
                <a:gd name="connsiteY53" fmla="*/ 90857 h 178686"/>
                <a:gd name="connsiteX54" fmla="*/ 245352 w 272459"/>
                <a:gd name="connsiteY54" fmla="*/ 38432 h 178686"/>
                <a:gd name="connsiteX55" fmla="*/ 245352 w 272459"/>
                <a:gd name="connsiteY55" fmla="*/ 151699 h 178686"/>
                <a:gd name="connsiteX56" fmla="*/ 27089 w 272459"/>
                <a:gd name="connsiteY56" fmla="*/ 151699 h 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2459" h="178686">
                  <a:moveTo>
                    <a:pt x="270604" y="10596"/>
                  </a:moveTo>
                  <a:cubicBezTo>
                    <a:pt x="270087" y="9562"/>
                    <a:pt x="269423" y="8602"/>
                    <a:pt x="268684" y="7790"/>
                  </a:cubicBezTo>
                  <a:cubicBezTo>
                    <a:pt x="265436" y="3434"/>
                    <a:pt x="260193" y="554"/>
                    <a:pt x="254212" y="554"/>
                  </a:cubicBezTo>
                  <a:lnTo>
                    <a:pt x="18376" y="554"/>
                  </a:lnTo>
                  <a:cubicBezTo>
                    <a:pt x="12469" y="554"/>
                    <a:pt x="7153" y="3434"/>
                    <a:pt x="3904" y="7790"/>
                  </a:cubicBezTo>
                  <a:cubicBezTo>
                    <a:pt x="3166" y="8602"/>
                    <a:pt x="2501" y="9562"/>
                    <a:pt x="1984" y="10596"/>
                  </a:cubicBezTo>
                  <a:cubicBezTo>
                    <a:pt x="877" y="12737"/>
                    <a:pt x="434" y="15026"/>
                    <a:pt x="581" y="17241"/>
                  </a:cubicBezTo>
                  <a:cubicBezTo>
                    <a:pt x="581" y="17536"/>
                    <a:pt x="581" y="17758"/>
                    <a:pt x="581" y="18053"/>
                  </a:cubicBezTo>
                  <a:lnTo>
                    <a:pt x="581" y="160707"/>
                  </a:lnTo>
                  <a:cubicBezTo>
                    <a:pt x="581" y="170380"/>
                    <a:pt x="8556" y="178206"/>
                    <a:pt x="18450" y="178206"/>
                  </a:cubicBezTo>
                  <a:lnTo>
                    <a:pt x="254286" y="178206"/>
                  </a:lnTo>
                  <a:cubicBezTo>
                    <a:pt x="264106" y="178206"/>
                    <a:pt x="272155" y="170380"/>
                    <a:pt x="272155" y="160707"/>
                  </a:cubicBezTo>
                  <a:lnTo>
                    <a:pt x="272155" y="18053"/>
                  </a:lnTo>
                  <a:cubicBezTo>
                    <a:pt x="272155" y="17758"/>
                    <a:pt x="272155" y="17536"/>
                    <a:pt x="272155" y="17241"/>
                  </a:cubicBezTo>
                  <a:cubicBezTo>
                    <a:pt x="272155" y="15026"/>
                    <a:pt x="271712" y="12737"/>
                    <a:pt x="270604" y="10596"/>
                  </a:cubicBezTo>
                  <a:close/>
                  <a:moveTo>
                    <a:pt x="136590" y="64054"/>
                  </a:moveTo>
                  <a:lnTo>
                    <a:pt x="63860" y="27135"/>
                  </a:lnTo>
                  <a:lnTo>
                    <a:pt x="208950" y="27135"/>
                  </a:lnTo>
                  <a:lnTo>
                    <a:pt x="136590" y="64054"/>
                  </a:lnTo>
                  <a:close/>
                  <a:moveTo>
                    <a:pt x="27089" y="151625"/>
                  </a:moveTo>
                  <a:lnTo>
                    <a:pt x="27089" y="38358"/>
                  </a:lnTo>
                  <a:lnTo>
                    <a:pt x="130461" y="90857"/>
                  </a:lnTo>
                  <a:cubicBezTo>
                    <a:pt x="130461" y="90857"/>
                    <a:pt x="130461" y="90857"/>
                    <a:pt x="130535" y="90857"/>
                  </a:cubicBezTo>
                  <a:lnTo>
                    <a:pt x="130535" y="90857"/>
                  </a:lnTo>
                  <a:cubicBezTo>
                    <a:pt x="130757" y="91005"/>
                    <a:pt x="131052" y="91078"/>
                    <a:pt x="131273" y="91226"/>
                  </a:cubicBezTo>
                  <a:cubicBezTo>
                    <a:pt x="131347" y="91226"/>
                    <a:pt x="131347" y="91300"/>
                    <a:pt x="131421" y="91300"/>
                  </a:cubicBezTo>
                  <a:cubicBezTo>
                    <a:pt x="131642" y="91374"/>
                    <a:pt x="131864" y="91447"/>
                    <a:pt x="132085" y="91595"/>
                  </a:cubicBezTo>
                  <a:cubicBezTo>
                    <a:pt x="132159" y="91595"/>
                    <a:pt x="132159" y="91595"/>
                    <a:pt x="132233" y="91669"/>
                  </a:cubicBezTo>
                  <a:cubicBezTo>
                    <a:pt x="132455" y="91743"/>
                    <a:pt x="132676" y="91816"/>
                    <a:pt x="132898" y="91890"/>
                  </a:cubicBezTo>
                  <a:cubicBezTo>
                    <a:pt x="132972" y="91890"/>
                    <a:pt x="132972" y="91890"/>
                    <a:pt x="133045" y="91964"/>
                  </a:cubicBezTo>
                  <a:cubicBezTo>
                    <a:pt x="133267" y="92038"/>
                    <a:pt x="133488" y="92112"/>
                    <a:pt x="133710" y="92112"/>
                  </a:cubicBezTo>
                  <a:cubicBezTo>
                    <a:pt x="133784" y="92112"/>
                    <a:pt x="133784" y="92112"/>
                    <a:pt x="133857" y="92112"/>
                  </a:cubicBezTo>
                  <a:cubicBezTo>
                    <a:pt x="134079" y="92186"/>
                    <a:pt x="134301" y="92186"/>
                    <a:pt x="134596" y="92260"/>
                  </a:cubicBezTo>
                  <a:cubicBezTo>
                    <a:pt x="134670" y="92260"/>
                    <a:pt x="134670" y="92260"/>
                    <a:pt x="134744" y="92260"/>
                  </a:cubicBezTo>
                  <a:cubicBezTo>
                    <a:pt x="134965" y="92260"/>
                    <a:pt x="135260" y="92333"/>
                    <a:pt x="135482" y="92333"/>
                  </a:cubicBezTo>
                  <a:cubicBezTo>
                    <a:pt x="135556" y="92333"/>
                    <a:pt x="135556" y="92333"/>
                    <a:pt x="135630" y="92333"/>
                  </a:cubicBezTo>
                  <a:cubicBezTo>
                    <a:pt x="135925" y="92333"/>
                    <a:pt x="136220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811" y="92333"/>
                    <a:pt x="137106" y="92333"/>
                    <a:pt x="137402" y="92333"/>
                  </a:cubicBezTo>
                  <a:cubicBezTo>
                    <a:pt x="137475" y="92333"/>
                    <a:pt x="137475" y="92333"/>
                    <a:pt x="137549" y="92333"/>
                  </a:cubicBezTo>
                  <a:cubicBezTo>
                    <a:pt x="137771" y="92333"/>
                    <a:pt x="138066" y="92260"/>
                    <a:pt x="138288" y="92260"/>
                  </a:cubicBezTo>
                  <a:cubicBezTo>
                    <a:pt x="138362" y="92260"/>
                    <a:pt x="138362" y="92260"/>
                    <a:pt x="138436" y="92260"/>
                  </a:cubicBezTo>
                  <a:cubicBezTo>
                    <a:pt x="138657" y="92260"/>
                    <a:pt x="138879" y="92186"/>
                    <a:pt x="139174" y="92112"/>
                  </a:cubicBezTo>
                  <a:cubicBezTo>
                    <a:pt x="139248" y="92112"/>
                    <a:pt x="139248" y="92112"/>
                    <a:pt x="139321" y="92112"/>
                  </a:cubicBezTo>
                  <a:cubicBezTo>
                    <a:pt x="139543" y="92038"/>
                    <a:pt x="139764" y="92038"/>
                    <a:pt x="139986" y="91964"/>
                  </a:cubicBezTo>
                  <a:cubicBezTo>
                    <a:pt x="140060" y="91964"/>
                    <a:pt x="140060" y="91964"/>
                    <a:pt x="140134" y="91890"/>
                  </a:cubicBezTo>
                  <a:cubicBezTo>
                    <a:pt x="140355" y="91816"/>
                    <a:pt x="140577" y="91743"/>
                    <a:pt x="140798" y="91669"/>
                  </a:cubicBezTo>
                  <a:cubicBezTo>
                    <a:pt x="140872" y="91669"/>
                    <a:pt x="140872" y="91669"/>
                    <a:pt x="140946" y="91595"/>
                  </a:cubicBezTo>
                  <a:cubicBezTo>
                    <a:pt x="141167" y="91521"/>
                    <a:pt x="141389" y="91447"/>
                    <a:pt x="141610" y="91300"/>
                  </a:cubicBezTo>
                  <a:cubicBezTo>
                    <a:pt x="141684" y="91300"/>
                    <a:pt x="141684" y="91226"/>
                    <a:pt x="141758" y="91226"/>
                  </a:cubicBezTo>
                  <a:cubicBezTo>
                    <a:pt x="141980" y="91078"/>
                    <a:pt x="142275" y="91005"/>
                    <a:pt x="142497" y="90857"/>
                  </a:cubicBezTo>
                  <a:lnTo>
                    <a:pt x="142497" y="90857"/>
                  </a:lnTo>
                  <a:cubicBezTo>
                    <a:pt x="142497" y="90857"/>
                    <a:pt x="142497" y="90857"/>
                    <a:pt x="142570" y="90857"/>
                  </a:cubicBezTo>
                  <a:lnTo>
                    <a:pt x="245352" y="38432"/>
                  </a:lnTo>
                  <a:lnTo>
                    <a:pt x="245352" y="151699"/>
                  </a:lnTo>
                  <a:lnTo>
                    <a:pt x="27089" y="1516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187" name="Forma libre 9">
              <a:extLst>
                <a:ext uri="{FF2B5EF4-FFF2-40B4-BE49-F238E27FC236}">
                  <a16:creationId xmlns:a16="http://schemas.microsoft.com/office/drawing/2014/main" id="{51090A1A-F05D-4645-BA69-1E0EB0422258}"/>
                </a:ext>
              </a:extLst>
            </p:cNvPr>
            <p:cNvSpPr/>
            <p:nvPr/>
          </p:nvSpPr>
          <p:spPr>
            <a:xfrm>
              <a:off x="17819948" y="5145196"/>
              <a:ext cx="299779" cy="531628"/>
            </a:xfrm>
            <a:custGeom>
              <a:avLst/>
              <a:gdLst>
                <a:gd name="connsiteX0" fmla="*/ 256258 w 299779"/>
                <a:gd name="connsiteY0" fmla="*/ 43 h 531627"/>
                <a:gd name="connsiteX1" fmla="*/ 43976 w 299779"/>
                <a:gd name="connsiteY1" fmla="*/ 43 h 531627"/>
                <a:gd name="connsiteX2" fmla="*/ 43 w 299779"/>
                <a:gd name="connsiteY2" fmla="*/ 43976 h 531627"/>
                <a:gd name="connsiteX3" fmla="*/ 43 w 299779"/>
                <a:gd name="connsiteY3" fmla="*/ 487812 h 531627"/>
                <a:gd name="connsiteX4" fmla="*/ 43976 w 299779"/>
                <a:gd name="connsiteY4" fmla="*/ 531745 h 531627"/>
                <a:gd name="connsiteX5" fmla="*/ 256258 w 299779"/>
                <a:gd name="connsiteY5" fmla="*/ 531745 h 531627"/>
                <a:gd name="connsiteX6" fmla="*/ 300191 w 299779"/>
                <a:gd name="connsiteY6" fmla="*/ 487812 h 531627"/>
                <a:gd name="connsiteX7" fmla="*/ 300191 w 299779"/>
                <a:gd name="connsiteY7" fmla="*/ 43976 h 531627"/>
                <a:gd name="connsiteX8" fmla="*/ 256258 w 299779"/>
                <a:gd name="connsiteY8" fmla="*/ 43 h 531627"/>
                <a:gd name="connsiteX9" fmla="*/ 273610 w 299779"/>
                <a:gd name="connsiteY9" fmla="*/ 487812 h 531627"/>
                <a:gd name="connsiteX10" fmla="*/ 256258 w 299779"/>
                <a:gd name="connsiteY10" fmla="*/ 505163 h 531627"/>
                <a:gd name="connsiteX11" fmla="*/ 43976 w 299779"/>
                <a:gd name="connsiteY11" fmla="*/ 505163 h 531627"/>
                <a:gd name="connsiteX12" fmla="*/ 26624 w 299779"/>
                <a:gd name="connsiteY12" fmla="*/ 487812 h 531627"/>
                <a:gd name="connsiteX13" fmla="*/ 26624 w 299779"/>
                <a:gd name="connsiteY13" fmla="*/ 43976 h 531627"/>
                <a:gd name="connsiteX14" fmla="*/ 43976 w 299779"/>
                <a:gd name="connsiteY14" fmla="*/ 26624 h 531627"/>
                <a:gd name="connsiteX15" fmla="*/ 78532 w 299779"/>
                <a:gd name="connsiteY15" fmla="*/ 26624 h 531627"/>
                <a:gd name="connsiteX16" fmla="*/ 91084 w 299779"/>
                <a:gd name="connsiteY16" fmla="*/ 45748 h 531627"/>
                <a:gd name="connsiteX17" fmla="*/ 102233 w 299779"/>
                <a:gd name="connsiteY17" fmla="*/ 51803 h 531627"/>
                <a:gd name="connsiteX18" fmla="*/ 200880 w 299779"/>
                <a:gd name="connsiteY18" fmla="*/ 51803 h 531627"/>
                <a:gd name="connsiteX19" fmla="*/ 212325 w 299779"/>
                <a:gd name="connsiteY19" fmla="*/ 45305 h 531627"/>
                <a:gd name="connsiteX20" fmla="*/ 223400 w 299779"/>
                <a:gd name="connsiteY20" fmla="*/ 26624 h 531627"/>
                <a:gd name="connsiteX21" fmla="*/ 256332 w 299779"/>
                <a:gd name="connsiteY21" fmla="*/ 26624 h 531627"/>
                <a:gd name="connsiteX22" fmla="*/ 273683 w 299779"/>
                <a:gd name="connsiteY22" fmla="*/ 43976 h 531627"/>
                <a:gd name="connsiteX23" fmla="*/ 273683 w 299779"/>
                <a:gd name="connsiteY23" fmla="*/ 487812 h 5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779" h="531627">
                  <a:moveTo>
                    <a:pt x="256258" y="43"/>
                  </a:moveTo>
                  <a:lnTo>
                    <a:pt x="43976" y="43"/>
                  </a:lnTo>
                  <a:cubicBezTo>
                    <a:pt x="19758" y="43"/>
                    <a:pt x="43" y="19757"/>
                    <a:pt x="43" y="43976"/>
                  </a:cubicBezTo>
                  <a:lnTo>
                    <a:pt x="43" y="487812"/>
                  </a:lnTo>
                  <a:cubicBezTo>
                    <a:pt x="43" y="512030"/>
                    <a:pt x="19758" y="531745"/>
                    <a:pt x="43976" y="531745"/>
                  </a:cubicBezTo>
                  <a:lnTo>
                    <a:pt x="256258" y="531745"/>
                  </a:lnTo>
                  <a:cubicBezTo>
                    <a:pt x="280477" y="531745"/>
                    <a:pt x="300191" y="512030"/>
                    <a:pt x="300191" y="487812"/>
                  </a:cubicBezTo>
                  <a:lnTo>
                    <a:pt x="300191" y="43976"/>
                  </a:lnTo>
                  <a:cubicBezTo>
                    <a:pt x="300191" y="19757"/>
                    <a:pt x="280477" y="43"/>
                    <a:pt x="256258" y="43"/>
                  </a:cubicBezTo>
                  <a:close/>
                  <a:moveTo>
                    <a:pt x="273610" y="487812"/>
                  </a:moveTo>
                  <a:cubicBezTo>
                    <a:pt x="273610" y="497337"/>
                    <a:pt x="265857" y="505163"/>
                    <a:pt x="256258" y="505163"/>
                  </a:cubicBezTo>
                  <a:lnTo>
                    <a:pt x="43976" y="505163"/>
                  </a:lnTo>
                  <a:cubicBezTo>
                    <a:pt x="34451" y="505163"/>
                    <a:pt x="26624" y="497410"/>
                    <a:pt x="26624" y="487812"/>
                  </a:cubicBezTo>
                  <a:lnTo>
                    <a:pt x="26624" y="43976"/>
                  </a:lnTo>
                  <a:cubicBezTo>
                    <a:pt x="26624" y="34451"/>
                    <a:pt x="34377" y="26624"/>
                    <a:pt x="43976" y="26624"/>
                  </a:cubicBezTo>
                  <a:lnTo>
                    <a:pt x="78532" y="26624"/>
                  </a:lnTo>
                  <a:lnTo>
                    <a:pt x="91084" y="45748"/>
                  </a:lnTo>
                  <a:cubicBezTo>
                    <a:pt x="93521" y="49514"/>
                    <a:pt x="97729" y="51803"/>
                    <a:pt x="102233" y="51803"/>
                  </a:cubicBezTo>
                  <a:lnTo>
                    <a:pt x="200880" y="51803"/>
                  </a:lnTo>
                  <a:cubicBezTo>
                    <a:pt x="205605" y="51803"/>
                    <a:pt x="209888" y="49292"/>
                    <a:pt x="212325" y="45305"/>
                  </a:cubicBezTo>
                  <a:lnTo>
                    <a:pt x="223400" y="26624"/>
                  </a:lnTo>
                  <a:lnTo>
                    <a:pt x="256332" y="26624"/>
                  </a:lnTo>
                  <a:cubicBezTo>
                    <a:pt x="265857" y="26624"/>
                    <a:pt x="273683" y="34377"/>
                    <a:pt x="273683" y="43976"/>
                  </a:cubicBezTo>
                  <a:lnTo>
                    <a:pt x="273683" y="487812"/>
                  </a:lnTo>
                  <a:close/>
                </a:path>
              </a:pathLst>
            </a:custGeom>
            <a:grpFill/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MX">
                <a:solidFill>
                  <a:schemeClr val="bg1"/>
                </a:solidFill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0AC9D07-2028-7D4E-8BB4-8254506E8944}"/>
              </a:ext>
            </a:extLst>
          </p:cNvPr>
          <p:cNvGrpSpPr/>
          <p:nvPr/>
        </p:nvGrpSpPr>
        <p:grpSpPr>
          <a:xfrm>
            <a:off x="422882" y="939777"/>
            <a:ext cx="7153872" cy="3215140"/>
            <a:chOff x="-224341" y="1233244"/>
            <a:chExt cx="7153872" cy="321514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BC0687B-075B-4642-9BEC-D06D4C7EAB4D}"/>
                </a:ext>
              </a:extLst>
            </p:cNvPr>
            <p:cNvSpPr txBox="1"/>
            <p:nvPr/>
          </p:nvSpPr>
          <p:spPr>
            <a:xfrm>
              <a:off x="-224341" y="1233244"/>
              <a:ext cx="71538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</a:t>
              </a:r>
            </a:p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Cage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2B54E99-3C9D-7E47-8E73-635D49B5058C}"/>
                </a:ext>
              </a:extLst>
            </p:cNvPr>
            <p:cNvSpPr txBox="1"/>
            <p:nvPr/>
          </p:nvSpPr>
          <p:spPr>
            <a:xfrm>
              <a:off x="1913086" y="38465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4727A0B-A764-0547-BC68-57D3CB812BFB}"/>
              </a:ext>
            </a:extLst>
          </p:cNvPr>
          <p:cNvGrpSpPr/>
          <p:nvPr/>
        </p:nvGrpSpPr>
        <p:grpSpPr>
          <a:xfrm>
            <a:off x="17250148" y="9670143"/>
            <a:ext cx="6086276" cy="1974601"/>
            <a:chOff x="17067268" y="9529451"/>
            <a:chExt cx="6086276" cy="197460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3540B3F-9634-994F-A7D7-9BF94064D7E0}"/>
                </a:ext>
              </a:extLst>
            </p:cNvPr>
            <p:cNvGrpSpPr/>
            <p:nvPr/>
          </p:nvGrpSpPr>
          <p:grpSpPr>
            <a:xfrm>
              <a:off x="17067268" y="9529451"/>
              <a:ext cx="1993430" cy="1960192"/>
              <a:chOff x="14126823" y="6769304"/>
              <a:chExt cx="1993430" cy="1960192"/>
            </a:xfrm>
          </p:grpSpPr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71875471-826C-F243-94DF-0D42B647E416}"/>
                  </a:ext>
                </a:extLst>
              </p:cNvPr>
              <p:cNvSpPr txBox="1"/>
              <p:nvPr/>
            </p:nvSpPr>
            <p:spPr>
              <a:xfrm>
                <a:off x="14126823" y="6769304"/>
                <a:ext cx="1993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English</a:t>
                </a: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0724108C-3C6D-A240-8319-599C157B8A26}"/>
                  </a:ext>
                </a:extLst>
              </p:cNvPr>
              <p:cNvSpPr txBox="1"/>
              <p:nvPr/>
            </p:nvSpPr>
            <p:spPr>
              <a:xfrm>
                <a:off x="14126823" y="8206276"/>
                <a:ext cx="1993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French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4ADA7FBA-DA43-F743-9930-3562B71D13A1}"/>
                  </a:ext>
                </a:extLst>
              </p:cNvPr>
              <p:cNvSpPr txBox="1"/>
              <p:nvPr/>
            </p:nvSpPr>
            <p:spPr>
              <a:xfrm>
                <a:off x="14126823" y="7495426"/>
                <a:ext cx="1993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Spanish</a:t>
                </a: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82D1A386-9DDB-6946-B292-AA44FE1E38EB}"/>
                </a:ext>
              </a:extLst>
            </p:cNvPr>
            <p:cNvGrpSpPr/>
            <p:nvPr/>
          </p:nvGrpSpPr>
          <p:grpSpPr>
            <a:xfrm>
              <a:off x="18717825" y="9657196"/>
              <a:ext cx="4435719" cy="1846856"/>
              <a:chOff x="16756020" y="6697182"/>
              <a:chExt cx="9198428" cy="3377031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2684E71-B287-A141-802D-40AB4AB986F7}"/>
                  </a:ext>
                </a:extLst>
              </p:cNvPr>
              <p:cNvGrpSpPr/>
              <p:nvPr/>
            </p:nvGrpSpPr>
            <p:grpSpPr>
              <a:xfrm>
                <a:off x="16756020" y="6697182"/>
                <a:ext cx="9198428" cy="783776"/>
                <a:chOff x="5921828" y="4484918"/>
                <a:chExt cx="21626287" cy="783776"/>
              </a:xfrm>
            </p:grpSpPr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0AD358F3-2623-674C-BE8A-F2C9C43656F2}"/>
                    </a:ext>
                  </a:extLst>
                </p:cNvPr>
                <p:cNvGrpSpPr/>
                <p:nvPr/>
              </p:nvGrpSpPr>
              <p:grpSpPr>
                <a:xfrm>
                  <a:off x="5921828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684C7F8B-4BC1-5A46-B7E7-9E28FEE191F5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00C9E905-1F6D-4843-8D3D-9909BD9E5FF2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7EE060C-F8E2-5D46-B74C-D6247BF7779C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8F63C45B-0A65-F24C-A7AE-174B122FCCF3}"/>
                    </a:ext>
                  </a:extLst>
                </p:cNvPr>
                <p:cNvGrpSpPr/>
                <p:nvPr/>
              </p:nvGrpSpPr>
              <p:grpSpPr>
                <a:xfrm>
                  <a:off x="12409714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48D5DEA9-88CF-D74F-9961-470EBA9A30FC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EBCFD1F8-C1DA-9944-9C63-4FA304E69034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22BE4C39-DCAF-1D40-8309-8C95F845E8AE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864ADC67-7C38-3144-9F0A-7CE842708518}"/>
                    </a:ext>
                  </a:extLst>
                </p:cNvPr>
                <p:cNvGrpSpPr/>
                <p:nvPr/>
              </p:nvGrpSpPr>
              <p:grpSpPr>
                <a:xfrm>
                  <a:off x="18897600" y="4484918"/>
                  <a:ext cx="8650515" cy="783776"/>
                  <a:chOff x="5791200" y="4484912"/>
                  <a:chExt cx="8975949" cy="478974"/>
                </a:xfrm>
              </p:grpSpPr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9C57F1BF-A1BD-2F43-A07B-86FB9D5258F2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C6A2DF39-874E-D545-971C-3E2EB38F663E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7B6C8EF4-0DAC-F74B-921B-7BC4762C786B}"/>
                      </a:ext>
                    </a:extLst>
                  </p:cNvPr>
                  <p:cNvSpPr/>
                  <p:nvPr/>
                </p:nvSpPr>
                <p:spPr>
                  <a:xfrm>
                    <a:off x="10279173" y="4484912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1518F16B-6A74-3C46-B89B-939130F1EF0C}"/>
                      </a:ext>
                    </a:extLst>
                  </p:cNvPr>
                  <p:cNvSpPr/>
                  <p:nvPr/>
                </p:nvSpPr>
                <p:spPr>
                  <a:xfrm>
                    <a:off x="12523161" y="4484912"/>
                    <a:ext cx="2243988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216814D4-BDE9-6E41-9EAF-B8398409BA4F}"/>
                  </a:ext>
                </a:extLst>
              </p:cNvPr>
              <p:cNvGrpSpPr/>
              <p:nvPr/>
            </p:nvGrpSpPr>
            <p:grpSpPr>
              <a:xfrm>
                <a:off x="16756020" y="7940104"/>
                <a:ext cx="9198428" cy="783776"/>
                <a:chOff x="5921828" y="4484918"/>
                <a:chExt cx="21626287" cy="783776"/>
              </a:xfrm>
            </p:grpSpPr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C4F4AC29-88F0-894C-98B1-87EC2D8BB194}"/>
                    </a:ext>
                  </a:extLst>
                </p:cNvPr>
                <p:cNvGrpSpPr/>
                <p:nvPr/>
              </p:nvGrpSpPr>
              <p:grpSpPr>
                <a:xfrm>
                  <a:off x="5921828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3E967F5D-D17D-0542-BB11-D4E468693D20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4DD51B7A-886E-5247-83BC-1F81A0F1E22A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F80B8DD7-72BD-0B4A-8DA1-8F62523D208E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9D6222F1-AC1D-0F4D-8179-66BD367CC8C6}"/>
                    </a:ext>
                  </a:extLst>
                </p:cNvPr>
                <p:cNvGrpSpPr/>
                <p:nvPr/>
              </p:nvGrpSpPr>
              <p:grpSpPr>
                <a:xfrm>
                  <a:off x="12409714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80B82C78-B44A-8A4B-8BA6-9D609B0FF0EB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9DE14140-8588-1347-B286-88C67AC80A70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903E3B41-6093-D544-A46A-F65C8381EA15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1E5976ED-D178-2F40-8C40-4DF71E33ED8D}"/>
                    </a:ext>
                  </a:extLst>
                </p:cNvPr>
                <p:cNvGrpSpPr/>
                <p:nvPr/>
              </p:nvGrpSpPr>
              <p:grpSpPr>
                <a:xfrm>
                  <a:off x="18897600" y="4484918"/>
                  <a:ext cx="8650515" cy="783776"/>
                  <a:chOff x="5791200" y="4484912"/>
                  <a:chExt cx="8975949" cy="478974"/>
                </a:xfrm>
              </p:grpSpPr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AF01CE31-1B7C-DE4F-8CD1-6FF3A823D929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6F1744C8-C3B1-1D49-8153-C29B45090932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835AAECB-C7D5-7448-94E9-08C698E4227D}"/>
                      </a:ext>
                    </a:extLst>
                  </p:cNvPr>
                  <p:cNvSpPr/>
                  <p:nvPr/>
                </p:nvSpPr>
                <p:spPr>
                  <a:xfrm>
                    <a:off x="10279173" y="4484912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2405F28A-1E5A-8748-9056-C3211813E8E2}"/>
                      </a:ext>
                    </a:extLst>
                  </p:cNvPr>
                  <p:cNvSpPr/>
                  <p:nvPr/>
                </p:nvSpPr>
                <p:spPr>
                  <a:xfrm>
                    <a:off x="12523161" y="4484912"/>
                    <a:ext cx="2243988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D92E209A-0E4C-CC4F-9732-31CAC1DAAECC}"/>
                  </a:ext>
                </a:extLst>
              </p:cNvPr>
              <p:cNvGrpSpPr/>
              <p:nvPr/>
            </p:nvGrpSpPr>
            <p:grpSpPr>
              <a:xfrm>
                <a:off x="16756020" y="9290437"/>
                <a:ext cx="9198428" cy="783776"/>
                <a:chOff x="5921828" y="4484918"/>
                <a:chExt cx="21626287" cy="783776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27B60573-CE25-914E-AA3C-81EAC9DAC268}"/>
                    </a:ext>
                  </a:extLst>
                </p:cNvPr>
                <p:cNvGrpSpPr/>
                <p:nvPr/>
              </p:nvGrpSpPr>
              <p:grpSpPr>
                <a:xfrm>
                  <a:off x="5921828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E6941E13-361C-7F47-BE99-74148498D4D3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E4E9B415-5A9D-1844-A670-CCD035A87C28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205273A0-FEDC-BF41-8AA9-DC7D53140EFC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E7A9BE1C-D25B-D946-9062-7E6716AA4DC2}"/>
                    </a:ext>
                  </a:extLst>
                </p:cNvPr>
                <p:cNvGrpSpPr/>
                <p:nvPr/>
              </p:nvGrpSpPr>
              <p:grpSpPr>
                <a:xfrm>
                  <a:off x="12409714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3F4D457C-9A63-6046-B2F2-F024A3E1BA77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796609F1-3715-C741-B028-121CEA2DAC3C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1E08D8FF-7364-F24C-8265-05EBCF318188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A3B4394C-1CDD-8D45-85C8-9351BA3BF3CE}"/>
                    </a:ext>
                  </a:extLst>
                </p:cNvPr>
                <p:cNvGrpSpPr/>
                <p:nvPr/>
              </p:nvGrpSpPr>
              <p:grpSpPr>
                <a:xfrm>
                  <a:off x="18897600" y="4484918"/>
                  <a:ext cx="8650515" cy="783776"/>
                  <a:chOff x="5791200" y="4484912"/>
                  <a:chExt cx="8975949" cy="478974"/>
                </a:xfrm>
              </p:grpSpPr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DF7B567D-A326-D046-A2B9-554E64042CCC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A63C442F-1D1B-2444-83BA-F777DE3FA4C3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A3D4CE5F-2BEA-184D-9703-6F7AE0B46D8B}"/>
                      </a:ext>
                    </a:extLst>
                  </p:cNvPr>
                  <p:cNvSpPr/>
                  <p:nvPr/>
                </p:nvSpPr>
                <p:spPr>
                  <a:xfrm>
                    <a:off x="10279173" y="4484912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983439FC-7CA4-E642-922F-8492ECCA1B73}"/>
                      </a:ext>
                    </a:extLst>
                  </p:cNvPr>
                  <p:cNvSpPr/>
                  <p:nvPr/>
                </p:nvSpPr>
                <p:spPr>
                  <a:xfrm>
                    <a:off x="12523161" y="4484912"/>
                    <a:ext cx="2243988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1C2BA517-2CD5-FF48-B0FE-B2EC518670D0}"/>
              </a:ext>
            </a:extLst>
          </p:cNvPr>
          <p:cNvSpPr txBox="1"/>
          <p:nvPr/>
        </p:nvSpPr>
        <p:spPr>
          <a:xfrm>
            <a:off x="17276559" y="8430187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Language</a:t>
            </a:r>
          </a:p>
        </p:txBody>
      </p:sp>
      <p:pic>
        <p:nvPicPr>
          <p:cNvPr id="4" name="Picture Placeholder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0836114-1E74-6647-8BAC-75A1AB6EE36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6" t="8498" r="19216" b="41831"/>
          <a:stretch/>
        </p:blipFill>
        <p:spPr>
          <a:xfrm>
            <a:off x="2500916" y="4415767"/>
            <a:ext cx="2997794" cy="2997786"/>
          </a:xfrm>
        </p:spPr>
      </p:pic>
    </p:spTree>
    <p:extLst>
      <p:ext uri="{BB962C8B-B14F-4D97-AF65-F5344CB8AC3E}">
        <p14:creationId xmlns:p14="http://schemas.microsoft.com/office/powerpoint/2010/main" val="208040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44EC8E44-112E-5F4A-A31D-C56AEA80DFCE}"/>
              </a:ext>
            </a:extLst>
          </p:cNvPr>
          <p:cNvSpPr/>
          <p:nvPr/>
        </p:nvSpPr>
        <p:spPr>
          <a:xfrm>
            <a:off x="8746426" y="-127151"/>
            <a:ext cx="6518135" cy="13843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B58755-1A4C-E549-AEC3-3F9FC707F647}"/>
              </a:ext>
            </a:extLst>
          </p:cNvPr>
          <p:cNvGrpSpPr/>
          <p:nvPr/>
        </p:nvGrpSpPr>
        <p:grpSpPr>
          <a:xfrm>
            <a:off x="9858045" y="10657444"/>
            <a:ext cx="4250362" cy="1960880"/>
            <a:chOff x="1669246" y="10657444"/>
            <a:chExt cx="4250362" cy="196088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F42AD9-1577-0947-9B41-255170033A1A}"/>
                </a:ext>
              </a:extLst>
            </p:cNvPr>
            <p:cNvSpPr txBox="1"/>
            <p:nvPr/>
          </p:nvSpPr>
          <p:spPr>
            <a:xfrm>
              <a:off x="1669246" y="11233329"/>
              <a:ext cx="42503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587A09-A8DA-CB41-BD6B-D064735577A7}"/>
                </a:ext>
              </a:extLst>
            </p:cNvPr>
            <p:cNvSpPr txBox="1"/>
            <p:nvPr/>
          </p:nvSpPr>
          <p:spPr>
            <a:xfrm>
              <a:off x="2332650" y="10657444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About me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42DD657-35D0-5142-8357-8BB1720A0825}"/>
              </a:ext>
            </a:extLst>
          </p:cNvPr>
          <p:cNvSpPr txBox="1"/>
          <p:nvPr/>
        </p:nvSpPr>
        <p:spPr>
          <a:xfrm>
            <a:off x="10361792" y="7881552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B224F0-39BA-054A-85AD-E011D6A53ABC}"/>
              </a:ext>
            </a:extLst>
          </p:cNvPr>
          <p:cNvSpPr txBox="1"/>
          <p:nvPr/>
        </p:nvSpPr>
        <p:spPr>
          <a:xfrm>
            <a:off x="10751613" y="8522610"/>
            <a:ext cx="2891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(000) 777-1234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kcage@mail.com</a:t>
            </a:r>
            <a:endParaRPr lang="en-US" sz="2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www.kcage.com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5948E7E-3749-074D-B3F6-693B9B669820}"/>
              </a:ext>
            </a:extLst>
          </p:cNvPr>
          <p:cNvGrpSpPr/>
          <p:nvPr/>
        </p:nvGrpSpPr>
        <p:grpSpPr>
          <a:xfrm>
            <a:off x="10163550" y="8741011"/>
            <a:ext cx="407929" cy="1398782"/>
            <a:chOff x="17762909" y="5145196"/>
            <a:chExt cx="407929" cy="1398782"/>
          </a:xfrm>
          <a:solidFill>
            <a:schemeClr val="bg1"/>
          </a:solidFill>
        </p:grpSpPr>
        <p:sp>
          <p:nvSpPr>
            <p:cNvPr id="83" name="Forma libre 19">
              <a:extLst>
                <a:ext uri="{FF2B5EF4-FFF2-40B4-BE49-F238E27FC236}">
                  <a16:creationId xmlns:a16="http://schemas.microsoft.com/office/drawing/2014/main" id="{C9A59B78-30F5-8242-8F72-3D05232EAC3A}"/>
                </a:ext>
              </a:extLst>
            </p:cNvPr>
            <p:cNvSpPr/>
            <p:nvPr/>
          </p:nvSpPr>
          <p:spPr>
            <a:xfrm>
              <a:off x="17762909" y="6136049"/>
              <a:ext cx="407929" cy="407929"/>
            </a:xfrm>
            <a:custGeom>
              <a:avLst/>
              <a:gdLst>
                <a:gd name="connsiteX0" fmla="*/ 511138 w 532366"/>
                <a:gd name="connsiteY0" fmla="*/ 162903 h 532366"/>
                <a:gd name="connsiteX1" fmla="*/ 454210 w 532366"/>
                <a:gd name="connsiteY1" fmla="*/ 78434 h 532366"/>
                <a:gd name="connsiteX2" fmla="*/ 369740 w 532366"/>
                <a:gd name="connsiteY2" fmla="*/ 21505 h 532366"/>
                <a:gd name="connsiteX3" fmla="*/ 280397 w 532366"/>
                <a:gd name="connsiteY3" fmla="*/ 978 h 532366"/>
                <a:gd name="connsiteX4" fmla="*/ 274859 w 532366"/>
                <a:gd name="connsiteY4" fmla="*/ 757 h 532366"/>
                <a:gd name="connsiteX5" fmla="*/ 267032 w 532366"/>
                <a:gd name="connsiteY5" fmla="*/ 609 h 532366"/>
                <a:gd name="connsiteX6" fmla="*/ 264965 w 532366"/>
                <a:gd name="connsiteY6" fmla="*/ 609 h 532366"/>
                <a:gd name="connsiteX7" fmla="*/ 162848 w 532366"/>
                <a:gd name="connsiteY7" fmla="*/ 21505 h 532366"/>
                <a:gd name="connsiteX8" fmla="*/ 89158 w 532366"/>
                <a:gd name="connsiteY8" fmla="*/ 68318 h 532366"/>
                <a:gd name="connsiteX9" fmla="*/ 84654 w 532366"/>
                <a:gd name="connsiteY9" fmla="*/ 72305 h 532366"/>
                <a:gd name="connsiteX10" fmla="*/ 84433 w 532366"/>
                <a:gd name="connsiteY10" fmla="*/ 72600 h 532366"/>
                <a:gd name="connsiteX11" fmla="*/ 78378 w 532366"/>
                <a:gd name="connsiteY11" fmla="*/ 78507 h 532366"/>
                <a:gd name="connsiteX12" fmla="*/ 21450 w 532366"/>
                <a:gd name="connsiteY12" fmla="*/ 162977 h 532366"/>
                <a:gd name="connsiteX13" fmla="*/ 554 w 532366"/>
                <a:gd name="connsiteY13" fmla="*/ 266423 h 532366"/>
                <a:gd name="connsiteX14" fmla="*/ 21450 w 532366"/>
                <a:gd name="connsiteY14" fmla="*/ 369869 h 532366"/>
                <a:gd name="connsiteX15" fmla="*/ 78378 w 532366"/>
                <a:gd name="connsiteY15" fmla="*/ 454339 h 532366"/>
                <a:gd name="connsiteX16" fmla="*/ 162848 w 532366"/>
                <a:gd name="connsiteY16" fmla="*/ 511267 h 532366"/>
                <a:gd name="connsiteX17" fmla="*/ 252560 w 532366"/>
                <a:gd name="connsiteY17" fmla="*/ 531794 h 532366"/>
                <a:gd name="connsiteX18" fmla="*/ 255587 w 532366"/>
                <a:gd name="connsiteY18" fmla="*/ 532163 h 532366"/>
                <a:gd name="connsiteX19" fmla="*/ 257507 w 532366"/>
                <a:gd name="connsiteY19" fmla="*/ 532016 h 532366"/>
                <a:gd name="connsiteX20" fmla="*/ 266368 w 532366"/>
                <a:gd name="connsiteY20" fmla="*/ 532163 h 532366"/>
                <a:gd name="connsiteX21" fmla="*/ 369814 w 532366"/>
                <a:gd name="connsiteY21" fmla="*/ 511267 h 532366"/>
                <a:gd name="connsiteX22" fmla="*/ 442986 w 532366"/>
                <a:gd name="connsiteY22" fmla="*/ 464971 h 532366"/>
                <a:gd name="connsiteX23" fmla="*/ 448376 w 532366"/>
                <a:gd name="connsiteY23" fmla="*/ 460541 h 532366"/>
                <a:gd name="connsiteX24" fmla="*/ 449115 w 532366"/>
                <a:gd name="connsiteY24" fmla="*/ 459360 h 532366"/>
                <a:gd name="connsiteX25" fmla="*/ 454283 w 532366"/>
                <a:gd name="connsiteY25" fmla="*/ 454339 h 532366"/>
                <a:gd name="connsiteX26" fmla="*/ 511212 w 532366"/>
                <a:gd name="connsiteY26" fmla="*/ 369869 h 532366"/>
                <a:gd name="connsiteX27" fmla="*/ 532108 w 532366"/>
                <a:gd name="connsiteY27" fmla="*/ 266423 h 532366"/>
                <a:gd name="connsiteX28" fmla="*/ 511138 w 532366"/>
                <a:gd name="connsiteY28" fmla="*/ 162903 h 532366"/>
                <a:gd name="connsiteX29" fmla="*/ 417439 w 532366"/>
                <a:gd name="connsiteY29" fmla="*/ 80944 h 532366"/>
                <a:gd name="connsiteX30" fmla="*/ 373506 w 532366"/>
                <a:gd name="connsiteY30" fmla="*/ 102504 h 532366"/>
                <a:gd name="connsiteX31" fmla="*/ 368115 w 532366"/>
                <a:gd name="connsiteY31" fmla="*/ 94235 h 532366"/>
                <a:gd name="connsiteX32" fmla="*/ 316799 w 532366"/>
                <a:gd name="connsiteY32" fmla="*/ 32507 h 532366"/>
                <a:gd name="connsiteX33" fmla="*/ 417439 w 532366"/>
                <a:gd name="connsiteY33" fmla="*/ 80944 h 532366"/>
                <a:gd name="connsiteX34" fmla="*/ 270724 w 532366"/>
                <a:gd name="connsiteY34" fmla="*/ 27191 h 532366"/>
                <a:gd name="connsiteX35" fmla="*/ 272275 w 532366"/>
                <a:gd name="connsiteY35" fmla="*/ 27191 h 532366"/>
                <a:gd name="connsiteX36" fmla="*/ 346112 w 532366"/>
                <a:gd name="connsiteY36" fmla="*/ 109076 h 532366"/>
                <a:gd name="connsiteX37" fmla="*/ 347441 w 532366"/>
                <a:gd name="connsiteY37" fmla="*/ 111143 h 532366"/>
                <a:gd name="connsiteX38" fmla="*/ 264965 w 532366"/>
                <a:gd name="connsiteY38" fmla="*/ 121776 h 532366"/>
                <a:gd name="connsiteX39" fmla="*/ 191275 w 532366"/>
                <a:gd name="connsiteY39" fmla="*/ 111070 h 532366"/>
                <a:gd name="connsiteX40" fmla="*/ 192604 w 532366"/>
                <a:gd name="connsiteY40" fmla="*/ 109224 h 532366"/>
                <a:gd name="connsiteX41" fmla="*/ 270724 w 532366"/>
                <a:gd name="connsiteY41" fmla="*/ 27191 h 532366"/>
                <a:gd name="connsiteX42" fmla="*/ 226939 w 532366"/>
                <a:gd name="connsiteY42" fmla="*/ 30292 h 532366"/>
                <a:gd name="connsiteX43" fmla="*/ 170970 w 532366"/>
                <a:gd name="connsiteY43" fmla="*/ 93644 h 532366"/>
                <a:gd name="connsiteX44" fmla="*/ 164989 w 532366"/>
                <a:gd name="connsiteY44" fmla="*/ 102283 h 532366"/>
                <a:gd name="connsiteX45" fmla="*/ 117807 w 532366"/>
                <a:gd name="connsiteY45" fmla="*/ 78729 h 532366"/>
                <a:gd name="connsiteX46" fmla="*/ 226939 w 532366"/>
                <a:gd name="connsiteY46" fmla="*/ 30292 h 532366"/>
                <a:gd name="connsiteX47" fmla="*/ 115223 w 532366"/>
                <a:gd name="connsiteY47" fmla="*/ 451902 h 532366"/>
                <a:gd name="connsiteX48" fmla="*/ 159082 w 532366"/>
                <a:gd name="connsiteY48" fmla="*/ 430342 h 532366"/>
                <a:gd name="connsiteX49" fmla="*/ 215715 w 532366"/>
                <a:gd name="connsiteY49" fmla="*/ 500192 h 532366"/>
                <a:gd name="connsiteX50" fmla="*/ 115223 w 532366"/>
                <a:gd name="connsiteY50" fmla="*/ 451902 h 532366"/>
                <a:gd name="connsiteX51" fmla="*/ 261716 w 532366"/>
                <a:gd name="connsiteY51" fmla="*/ 505508 h 532366"/>
                <a:gd name="connsiteX52" fmla="*/ 260313 w 532366"/>
                <a:gd name="connsiteY52" fmla="*/ 505508 h 532366"/>
                <a:gd name="connsiteX53" fmla="*/ 185073 w 532366"/>
                <a:gd name="connsiteY53" fmla="*/ 421629 h 532366"/>
                <a:gd name="connsiteX54" fmla="*/ 267918 w 532366"/>
                <a:gd name="connsiteY54" fmla="*/ 410849 h 532366"/>
                <a:gd name="connsiteX55" fmla="*/ 341386 w 532366"/>
                <a:gd name="connsiteY55" fmla="*/ 421481 h 532366"/>
                <a:gd name="connsiteX56" fmla="*/ 261716 w 532366"/>
                <a:gd name="connsiteY56" fmla="*/ 505508 h 532366"/>
                <a:gd name="connsiteX57" fmla="*/ 305501 w 532366"/>
                <a:gd name="connsiteY57" fmla="*/ 502333 h 532366"/>
                <a:gd name="connsiteX58" fmla="*/ 367599 w 532366"/>
                <a:gd name="connsiteY58" fmla="*/ 430268 h 532366"/>
                <a:gd name="connsiteX59" fmla="*/ 414781 w 532366"/>
                <a:gd name="connsiteY59" fmla="*/ 453822 h 532366"/>
                <a:gd name="connsiteX60" fmla="*/ 305501 w 532366"/>
                <a:gd name="connsiteY60" fmla="*/ 502333 h 532366"/>
                <a:gd name="connsiteX61" fmla="*/ 435455 w 532366"/>
                <a:gd name="connsiteY61" fmla="*/ 435437 h 532366"/>
                <a:gd name="connsiteX62" fmla="*/ 381923 w 532366"/>
                <a:gd name="connsiteY62" fmla="*/ 407378 h 532366"/>
                <a:gd name="connsiteX63" fmla="*/ 402671 w 532366"/>
                <a:gd name="connsiteY63" fmla="*/ 364184 h 532366"/>
                <a:gd name="connsiteX64" fmla="*/ 395140 w 532366"/>
                <a:gd name="connsiteY64" fmla="*/ 346980 h 532366"/>
                <a:gd name="connsiteX65" fmla="*/ 377936 w 532366"/>
                <a:gd name="connsiteY65" fmla="*/ 354511 h 532366"/>
                <a:gd name="connsiteX66" fmla="*/ 356449 w 532366"/>
                <a:gd name="connsiteY66" fmla="*/ 398296 h 532366"/>
                <a:gd name="connsiteX67" fmla="*/ 268288 w 532366"/>
                <a:gd name="connsiteY67" fmla="*/ 384341 h 532366"/>
                <a:gd name="connsiteX68" fmla="*/ 170749 w 532366"/>
                <a:gd name="connsiteY68" fmla="*/ 398149 h 532366"/>
                <a:gd name="connsiteX69" fmla="*/ 151256 w 532366"/>
                <a:gd name="connsiteY69" fmla="*/ 354954 h 532366"/>
                <a:gd name="connsiteX70" fmla="*/ 134273 w 532366"/>
                <a:gd name="connsiteY70" fmla="*/ 346832 h 532366"/>
                <a:gd name="connsiteX71" fmla="*/ 126151 w 532366"/>
                <a:gd name="connsiteY71" fmla="*/ 363814 h 532366"/>
                <a:gd name="connsiteX72" fmla="*/ 145349 w 532366"/>
                <a:gd name="connsiteY72" fmla="*/ 407157 h 532366"/>
                <a:gd name="connsiteX73" fmla="*/ 94770 w 532366"/>
                <a:gd name="connsiteY73" fmla="*/ 433221 h 532366"/>
                <a:gd name="connsiteX74" fmla="*/ 26914 w 532366"/>
                <a:gd name="connsiteY74" fmla="*/ 266349 h 532366"/>
                <a:gd name="connsiteX75" fmla="*/ 96985 w 532366"/>
                <a:gd name="connsiteY75" fmla="*/ 97188 h 532366"/>
                <a:gd name="connsiteX76" fmla="*/ 97059 w 532366"/>
                <a:gd name="connsiteY76" fmla="*/ 97114 h 532366"/>
                <a:gd name="connsiteX77" fmla="*/ 150517 w 532366"/>
                <a:gd name="connsiteY77" fmla="*/ 125172 h 532366"/>
                <a:gd name="connsiteX78" fmla="*/ 120392 w 532366"/>
                <a:gd name="connsiteY78" fmla="*/ 196056 h 532366"/>
                <a:gd name="connsiteX79" fmla="*/ 129621 w 532366"/>
                <a:gd name="connsiteY79" fmla="*/ 212448 h 532366"/>
                <a:gd name="connsiteX80" fmla="*/ 133239 w 532366"/>
                <a:gd name="connsiteY80" fmla="*/ 212965 h 532366"/>
                <a:gd name="connsiteX81" fmla="*/ 146013 w 532366"/>
                <a:gd name="connsiteY81" fmla="*/ 203292 h 532366"/>
                <a:gd name="connsiteX82" fmla="*/ 175991 w 532366"/>
                <a:gd name="connsiteY82" fmla="*/ 134328 h 532366"/>
                <a:gd name="connsiteX83" fmla="*/ 264374 w 532366"/>
                <a:gd name="connsiteY83" fmla="*/ 148431 h 532366"/>
                <a:gd name="connsiteX84" fmla="*/ 269543 w 532366"/>
                <a:gd name="connsiteY84" fmla="*/ 148505 h 532366"/>
                <a:gd name="connsiteX85" fmla="*/ 361618 w 532366"/>
                <a:gd name="connsiteY85" fmla="*/ 134771 h 532366"/>
                <a:gd name="connsiteX86" fmla="*/ 388568 w 532366"/>
                <a:gd name="connsiteY86" fmla="*/ 202702 h 532366"/>
                <a:gd name="connsiteX87" fmla="*/ 401490 w 532366"/>
                <a:gd name="connsiteY87" fmla="*/ 212817 h 532366"/>
                <a:gd name="connsiteX88" fmla="*/ 404665 w 532366"/>
                <a:gd name="connsiteY88" fmla="*/ 212448 h 532366"/>
                <a:gd name="connsiteX89" fmla="*/ 414411 w 532366"/>
                <a:gd name="connsiteY89" fmla="*/ 196352 h 532366"/>
                <a:gd name="connsiteX90" fmla="*/ 387018 w 532366"/>
                <a:gd name="connsiteY90" fmla="*/ 125763 h 532366"/>
                <a:gd name="connsiteX91" fmla="*/ 437670 w 532366"/>
                <a:gd name="connsiteY91" fmla="*/ 99699 h 532366"/>
                <a:gd name="connsiteX92" fmla="*/ 505379 w 532366"/>
                <a:gd name="connsiteY92" fmla="*/ 266423 h 532366"/>
                <a:gd name="connsiteX93" fmla="*/ 435455 w 532366"/>
                <a:gd name="connsiteY93" fmla="*/ 435437 h 532366"/>
                <a:gd name="connsiteX94" fmla="*/ 185738 w 532366"/>
                <a:gd name="connsiteY94" fmla="*/ 232606 h 532366"/>
                <a:gd name="connsiteX95" fmla="*/ 184852 w 532366"/>
                <a:gd name="connsiteY95" fmla="*/ 238291 h 532366"/>
                <a:gd name="connsiteX96" fmla="*/ 159968 w 532366"/>
                <a:gd name="connsiteY96" fmla="*/ 308806 h 532366"/>
                <a:gd name="connsiteX97" fmla="*/ 144536 w 532366"/>
                <a:gd name="connsiteY97" fmla="*/ 321358 h 532366"/>
                <a:gd name="connsiteX98" fmla="*/ 143650 w 532366"/>
                <a:gd name="connsiteY98" fmla="*/ 321358 h 532366"/>
                <a:gd name="connsiteX99" fmla="*/ 128587 w 532366"/>
                <a:gd name="connsiteY99" fmla="*/ 309396 h 532366"/>
                <a:gd name="connsiteX100" fmla="*/ 112934 w 532366"/>
                <a:gd name="connsiteY100" fmla="*/ 259704 h 532366"/>
                <a:gd name="connsiteX101" fmla="*/ 97133 w 532366"/>
                <a:gd name="connsiteY101" fmla="*/ 309396 h 532366"/>
                <a:gd name="connsiteX102" fmla="*/ 82070 w 532366"/>
                <a:gd name="connsiteY102" fmla="*/ 321358 h 532366"/>
                <a:gd name="connsiteX103" fmla="*/ 81184 w 532366"/>
                <a:gd name="connsiteY103" fmla="*/ 321358 h 532366"/>
                <a:gd name="connsiteX104" fmla="*/ 65752 w 532366"/>
                <a:gd name="connsiteY104" fmla="*/ 308806 h 532366"/>
                <a:gd name="connsiteX105" fmla="*/ 41607 w 532366"/>
                <a:gd name="connsiteY105" fmla="*/ 239251 h 532366"/>
                <a:gd name="connsiteX106" fmla="*/ 40352 w 532366"/>
                <a:gd name="connsiteY106" fmla="*/ 232458 h 532366"/>
                <a:gd name="connsiteX107" fmla="*/ 53790 w 532366"/>
                <a:gd name="connsiteY107" fmla="*/ 219758 h 532366"/>
                <a:gd name="connsiteX108" fmla="*/ 67376 w 532366"/>
                <a:gd name="connsiteY108" fmla="*/ 230612 h 532366"/>
                <a:gd name="connsiteX109" fmla="*/ 82439 w 532366"/>
                <a:gd name="connsiteY109" fmla="*/ 280674 h 532366"/>
                <a:gd name="connsiteX110" fmla="*/ 97871 w 532366"/>
                <a:gd name="connsiteY110" fmla="*/ 230760 h 532366"/>
                <a:gd name="connsiteX111" fmla="*/ 112196 w 532366"/>
                <a:gd name="connsiteY111" fmla="*/ 219536 h 532366"/>
                <a:gd name="connsiteX112" fmla="*/ 113820 w 532366"/>
                <a:gd name="connsiteY112" fmla="*/ 219536 h 532366"/>
                <a:gd name="connsiteX113" fmla="*/ 128145 w 532366"/>
                <a:gd name="connsiteY113" fmla="*/ 230760 h 532366"/>
                <a:gd name="connsiteX114" fmla="*/ 143798 w 532366"/>
                <a:gd name="connsiteY114" fmla="*/ 280821 h 532366"/>
                <a:gd name="connsiteX115" fmla="*/ 159230 w 532366"/>
                <a:gd name="connsiteY115" fmla="*/ 230391 h 532366"/>
                <a:gd name="connsiteX116" fmla="*/ 172668 w 532366"/>
                <a:gd name="connsiteY116" fmla="*/ 219684 h 532366"/>
                <a:gd name="connsiteX117" fmla="*/ 185738 w 532366"/>
                <a:gd name="connsiteY117" fmla="*/ 232606 h 532366"/>
                <a:gd name="connsiteX118" fmla="*/ 340205 w 532366"/>
                <a:gd name="connsiteY118" fmla="*/ 232606 h 532366"/>
                <a:gd name="connsiteX119" fmla="*/ 339319 w 532366"/>
                <a:gd name="connsiteY119" fmla="*/ 238291 h 532366"/>
                <a:gd name="connsiteX120" fmla="*/ 314436 w 532366"/>
                <a:gd name="connsiteY120" fmla="*/ 308806 h 532366"/>
                <a:gd name="connsiteX121" fmla="*/ 299004 w 532366"/>
                <a:gd name="connsiteY121" fmla="*/ 321358 h 532366"/>
                <a:gd name="connsiteX122" fmla="*/ 298118 w 532366"/>
                <a:gd name="connsiteY122" fmla="*/ 321358 h 532366"/>
                <a:gd name="connsiteX123" fmla="*/ 283055 w 532366"/>
                <a:gd name="connsiteY123" fmla="*/ 309396 h 532366"/>
                <a:gd name="connsiteX124" fmla="*/ 267401 w 532366"/>
                <a:gd name="connsiteY124" fmla="*/ 259704 h 532366"/>
                <a:gd name="connsiteX125" fmla="*/ 251600 w 532366"/>
                <a:gd name="connsiteY125" fmla="*/ 309396 h 532366"/>
                <a:gd name="connsiteX126" fmla="*/ 236538 w 532366"/>
                <a:gd name="connsiteY126" fmla="*/ 321358 h 532366"/>
                <a:gd name="connsiteX127" fmla="*/ 235651 w 532366"/>
                <a:gd name="connsiteY127" fmla="*/ 321358 h 532366"/>
                <a:gd name="connsiteX128" fmla="*/ 220219 w 532366"/>
                <a:gd name="connsiteY128" fmla="*/ 308806 h 532366"/>
                <a:gd name="connsiteX129" fmla="*/ 196075 w 532366"/>
                <a:gd name="connsiteY129" fmla="*/ 239251 h 532366"/>
                <a:gd name="connsiteX130" fmla="*/ 194820 w 532366"/>
                <a:gd name="connsiteY130" fmla="*/ 232458 h 532366"/>
                <a:gd name="connsiteX131" fmla="*/ 208258 w 532366"/>
                <a:gd name="connsiteY131" fmla="*/ 219758 h 532366"/>
                <a:gd name="connsiteX132" fmla="*/ 221844 w 532366"/>
                <a:gd name="connsiteY132" fmla="*/ 230612 h 532366"/>
                <a:gd name="connsiteX133" fmla="*/ 236907 w 532366"/>
                <a:gd name="connsiteY133" fmla="*/ 280674 h 532366"/>
                <a:gd name="connsiteX134" fmla="*/ 252339 w 532366"/>
                <a:gd name="connsiteY134" fmla="*/ 230760 h 532366"/>
                <a:gd name="connsiteX135" fmla="*/ 266663 w 532366"/>
                <a:gd name="connsiteY135" fmla="*/ 219536 h 532366"/>
                <a:gd name="connsiteX136" fmla="*/ 268288 w 532366"/>
                <a:gd name="connsiteY136" fmla="*/ 219536 h 532366"/>
                <a:gd name="connsiteX137" fmla="*/ 282612 w 532366"/>
                <a:gd name="connsiteY137" fmla="*/ 230760 h 532366"/>
                <a:gd name="connsiteX138" fmla="*/ 298265 w 532366"/>
                <a:gd name="connsiteY138" fmla="*/ 280821 h 532366"/>
                <a:gd name="connsiteX139" fmla="*/ 313697 w 532366"/>
                <a:gd name="connsiteY139" fmla="*/ 230391 h 532366"/>
                <a:gd name="connsiteX140" fmla="*/ 327136 w 532366"/>
                <a:gd name="connsiteY140" fmla="*/ 219684 h 532366"/>
                <a:gd name="connsiteX141" fmla="*/ 340205 w 532366"/>
                <a:gd name="connsiteY141" fmla="*/ 232606 h 532366"/>
                <a:gd name="connsiteX142" fmla="*/ 452659 w 532366"/>
                <a:gd name="connsiteY142" fmla="*/ 280821 h 532366"/>
                <a:gd name="connsiteX143" fmla="*/ 468091 w 532366"/>
                <a:gd name="connsiteY143" fmla="*/ 230391 h 532366"/>
                <a:gd name="connsiteX144" fmla="*/ 481529 w 532366"/>
                <a:gd name="connsiteY144" fmla="*/ 219684 h 532366"/>
                <a:gd name="connsiteX145" fmla="*/ 494599 w 532366"/>
                <a:gd name="connsiteY145" fmla="*/ 232606 h 532366"/>
                <a:gd name="connsiteX146" fmla="*/ 493712 w 532366"/>
                <a:gd name="connsiteY146" fmla="*/ 238291 h 532366"/>
                <a:gd name="connsiteX147" fmla="*/ 468829 w 532366"/>
                <a:gd name="connsiteY147" fmla="*/ 308806 h 532366"/>
                <a:gd name="connsiteX148" fmla="*/ 453397 w 532366"/>
                <a:gd name="connsiteY148" fmla="*/ 321358 h 532366"/>
                <a:gd name="connsiteX149" fmla="*/ 452511 w 532366"/>
                <a:gd name="connsiteY149" fmla="*/ 321358 h 532366"/>
                <a:gd name="connsiteX150" fmla="*/ 437449 w 532366"/>
                <a:gd name="connsiteY150" fmla="*/ 309396 h 532366"/>
                <a:gd name="connsiteX151" fmla="*/ 421795 w 532366"/>
                <a:gd name="connsiteY151" fmla="*/ 259704 h 532366"/>
                <a:gd name="connsiteX152" fmla="*/ 405994 w 532366"/>
                <a:gd name="connsiteY152" fmla="*/ 309396 h 532366"/>
                <a:gd name="connsiteX153" fmla="*/ 390931 w 532366"/>
                <a:gd name="connsiteY153" fmla="*/ 321358 h 532366"/>
                <a:gd name="connsiteX154" fmla="*/ 390045 w 532366"/>
                <a:gd name="connsiteY154" fmla="*/ 321358 h 532366"/>
                <a:gd name="connsiteX155" fmla="*/ 374613 w 532366"/>
                <a:gd name="connsiteY155" fmla="*/ 308806 h 532366"/>
                <a:gd name="connsiteX156" fmla="*/ 350468 w 532366"/>
                <a:gd name="connsiteY156" fmla="*/ 239251 h 532366"/>
                <a:gd name="connsiteX157" fmla="*/ 349213 w 532366"/>
                <a:gd name="connsiteY157" fmla="*/ 232458 h 532366"/>
                <a:gd name="connsiteX158" fmla="*/ 362651 w 532366"/>
                <a:gd name="connsiteY158" fmla="*/ 219758 h 532366"/>
                <a:gd name="connsiteX159" fmla="*/ 376238 w 532366"/>
                <a:gd name="connsiteY159" fmla="*/ 230612 h 532366"/>
                <a:gd name="connsiteX160" fmla="*/ 391300 w 532366"/>
                <a:gd name="connsiteY160" fmla="*/ 280674 h 532366"/>
                <a:gd name="connsiteX161" fmla="*/ 406732 w 532366"/>
                <a:gd name="connsiteY161" fmla="*/ 230760 h 532366"/>
                <a:gd name="connsiteX162" fmla="*/ 421057 w 532366"/>
                <a:gd name="connsiteY162" fmla="*/ 219536 h 532366"/>
                <a:gd name="connsiteX163" fmla="*/ 422681 w 532366"/>
                <a:gd name="connsiteY163" fmla="*/ 219536 h 532366"/>
                <a:gd name="connsiteX164" fmla="*/ 437006 w 532366"/>
                <a:gd name="connsiteY164" fmla="*/ 230760 h 532366"/>
                <a:gd name="connsiteX165" fmla="*/ 452659 w 532366"/>
                <a:gd name="connsiteY165" fmla="*/ 280821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32366" h="532366">
                  <a:moveTo>
                    <a:pt x="511138" y="162903"/>
                  </a:moveTo>
                  <a:cubicBezTo>
                    <a:pt x="497773" y="131227"/>
                    <a:pt x="478576" y="102800"/>
                    <a:pt x="454210" y="78434"/>
                  </a:cubicBezTo>
                  <a:cubicBezTo>
                    <a:pt x="429770" y="53993"/>
                    <a:pt x="401342" y="34870"/>
                    <a:pt x="369740" y="21505"/>
                  </a:cubicBezTo>
                  <a:cubicBezTo>
                    <a:pt x="341239" y="9470"/>
                    <a:pt x="311261" y="2603"/>
                    <a:pt x="280397" y="978"/>
                  </a:cubicBezTo>
                  <a:cubicBezTo>
                    <a:pt x="278551" y="535"/>
                    <a:pt x="276705" y="462"/>
                    <a:pt x="274859" y="757"/>
                  </a:cubicBezTo>
                  <a:cubicBezTo>
                    <a:pt x="272275" y="683"/>
                    <a:pt x="269690" y="609"/>
                    <a:pt x="267032" y="609"/>
                  </a:cubicBezTo>
                  <a:cubicBezTo>
                    <a:pt x="266368" y="535"/>
                    <a:pt x="265703" y="535"/>
                    <a:pt x="264965" y="609"/>
                  </a:cubicBezTo>
                  <a:cubicBezTo>
                    <a:pt x="229523" y="757"/>
                    <a:pt x="195189" y="7771"/>
                    <a:pt x="162848" y="21505"/>
                  </a:cubicBezTo>
                  <a:cubicBezTo>
                    <a:pt x="135750" y="32950"/>
                    <a:pt x="111014" y="48677"/>
                    <a:pt x="89158" y="68318"/>
                  </a:cubicBezTo>
                  <a:cubicBezTo>
                    <a:pt x="87460" y="69278"/>
                    <a:pt x="85910" y="70607"/>
                    <a:pt x="84654" y="72305"/>
                  </a:cubicBezTo>
                  <a:cubicBezTo>
                    <a:pt x="84581" y="72379"/>
                    <a:pt x="84507" y="72527"/>
                    <a:pt x="84433" y="72600"/>
                  </a:cubicBezTo>
                  <a:cubicBezTo>
                    <a:pt x="82365" y="74520"/>
                    <a:pt x="80372" y="76514"/>
                    <a:pt x="78378" y="78507"/>
                  </a:cubicBezTo>
                  <a:cubicBezTo>
                    <a:pt x="53938" y="102948"/>
                    <a:pt x="34814" y="131375"/>
                    <a:pt x="21450" y="162977"/>
                  </a:cubicBezTo>
                  <a:cubicBezTo>
                    <a:pt x="7568" y="195761"/>
                    <a:pt x="554" y="230538"/>
                    <a:pt x="554" y="266423"/>
                  </a:cubicBezTo>
                  <a:cubicBezTo>
                    <a:pt x="554" y="302308"/>
                    <a:pt x="7568" y="337085"/>
                    <a:pt x="21450" y="369869"/>
                  </a:cubicBezTo>
                  <a:cubicBezTo>
                    <a:pt x="34814" y="401545"/>
                    <a:pt x="54012" y="429973"/>
                    <a:pt x="78378" y="454339"/>
                  </a:cubicBezTo>
                  <a:cubicBezTo>
                    <a:pt x="102818" y="478779"/>
                    <a:pt x="131246" y="497903"/>
                    <a:pt x="162848" y="511267"/>
                  </a:cubicBezTo>
                  <a:cubicBezTo>
                    <a:pt x="191423" y="523377"/>
                    <a:pt x="221549" y="530244"/>
                    <a:pt x="252560" y="531794"/>
                  </a:cubicBezTo>
                  <a:cubicBezTo>
                    <a:pt x="253520" y="532016"/>
                    <a:pt x="254554" y="532163"/>
                    <a:pt x="255587" y="532163"/>
                  </a:cubicBezTo>
                  <a:cubicBezTo>
                    <a:pt x="256252" y="532163"/>
                    <a:pt x="256917" y="532089"/>
                    <a:pt x="257507" y="532016"/>
                  </a:cubicBezTo>
                  <a:cubicBezTo>
                    <a:pt x="260461" y="532089"/>
                    <a:pt x="263414" y="532163"/>
                    <a:pt x="266368" y="532163"/>
                  </a:cubicBezTo>
                  <a:cubicBezTo>
                    <a:pt x="302253" y="532163"/>
                    <a:pt x="337030" y="525149"/>
                    <a:pt x="369814" y="511267"/>
                  </a:cubicBezTo>
                  <a:cubicBezTo>
                    <a:pt x="396690" y="499896"/>
                    <a:pt x="421278" y="484317"/>
                    <a:pt x="442986" y="464971"/>
                  </a:cubicBezTo>
                  <a:cubicBezTo>
                    <a:pt x="445054" y="464012"/>
                    <a:pt x="446974" y="462535"/>
                    <a:pt x="448376" y="460541"/>
                  </a:cubicBezTo>
                  <a:cubicBezTo>
                    <a:pt x="448672" y="460172"/>
                    <a:pt x="448893" y="459803"/>
                    <a:pt x="449115" y="459360"/>
                  </a:cubicBezTo>
                  <a:cubicBezTo>
                    <a:pt x="450887" y="457735"/>
                    <a:pt x="452585" y="456037"/>
                    <a:pt x="454283" y="454339"/>
                  </a:cubicBezTo>
                  <a:cubicBezTo>
                    <a:pt x="478724" y="429899"/>
                    <a:pt x="497847" y="401471"/>
                    <a:pt x="511212" y="369869"/>
                  </a:cubicBezTo>
                  <a:cubicBezTo>
                    <a:pt x="525093" y="337085"/>
                    <a:pt x="532108" y="302308"/>
                    <a:pt x="532108" y="266423"/>
                  </a:cubicBezTo>
                  <a:cubicBezTo>
                    <a:pt x="532108" y="230538"/>
                    <a:pt x="525020" y="195613"/>
                    <a:pt x="511138" y="162903"/>
                  </a:cubicBezTo>
                  <a:moveTo>
                    <a:pt x="417439" y="80944"/>
                  </a:moveTo>
                  <a:cubicBezTo>
                    <a:pt x="403336" y="89435"/>
                    <a:pt x="388642" y="96598"/>
                    <a:pt x="373506" y="102504"/>
                  </a:cubicBezTo>
                  <a:cubicBezTo>
                    <a:pt x="371733" y="99773"/>
                    <a:pt x="369961" y="96967"/>
                    <a:pt x="368115" y="94235"/>
                  </a:cubicBezTo>
                  <a:cubicBezTo>
                    <a:pt x="353717" y="72970"/>
                    <a:pt x="336587" y="52295"/>
                    <a:pt x="316799" y="32507"/>
                  </a:cubicBezTo>
                  <a:cubicBezTo>
                    <a:pt x="353643" y="40334"/>
                    <a:pt x="387978" y="56799"/>
                    <a:pt x="417439" y="80944"/>
                  </a:cubicBezTo>
                  <a:moveTo>
                    <a:pt x="270724" y="27191"/>
                  </a:moveTo>
                  <a:cubicBezTo>
                    <a:pt x="271241" y="27191"/>
                    <a:pt x="271758" y="27191"/>
                    <a:pt x="272275" y="27191"/>
                  </a:cubicBezTo>
                  <a:cubicBezTo>
                    <a:pt x="301957" y="53034"/>
                    <a:pt x="326840" y="80501"/>
                    <a:pt x="346112" y="109076"/>
                  </a:cubicBezTo>
                  <a:cubicBezTo>
                    <a:pt x="346555" y="109741"/>
                    <a:pt x="346998" y="110479"/>
                    <a:pt x="347441" y="111143"/>
                  </a:cubicBezTo>
                  <a:cubicBezTo>
                    <a:pt x="320786" y="118601"/>
                    <a:pt x="293097" y="122293"/>
                    <a:pt x="264965" y="121776"/>
                  </a:cubicBezTo>
                  <a:cubicBezTo>
                    <a:pt x="239786" y="121333"/>
                    <a:pt x="215051" y="117715"/>
                    <a:pt x="191275" y="111070"/>
                  </a:cubicBezTo>
                  <a:cubicBezTo>
                    <a:pt x="191718" y="110479"/>
                    <a:pt x="192161" y="109814"/>
                    <a:pt x="192604" y="109224"/>
                  </a:cubicBezTo>
                  <a:cubicBezTo>
                    <a:pt x="213205" y="80427"/>
                    <a:pt x="239491" y="52886"/>
                    <a:pt x="270724" y="27191"/>
                  </a:cubicBezTo>
                  <a:moveTo>
                    <a:pt x="226939" y="30292"/>
                  </a:moveTo>
                  <a:cubicBezTo>
                    <a:pt x="205452" y="50523"/>
                    <a:pt x="186697" y="71788"/>
                    <a:pt x="170970" y="93644"/>
                  </a:cubicBezTo>
                  <a:cubicBezTo>
                    <a:pt x="168903" y="96524"/>
                    <a:pt x="166909" y="99403"/>
                    <a:pt x="164989" y="102283"/>
                  </a:cubicBezTo>
                  <a:cubicBezTo>
                    <a:pt x="148671" y="95933"/>
                    <a:pt x="132870" y="88033"/>
                    <a:pt x="117807" y="78729"/>
                  </a:cubicBezTo>
                  <a:cubicBezTo>
                    <a:pt x="149631" y="53403"/>
                    <a:pt x="186993" y="36863"/>
                    <a:pt x="226939" y="30292"/>
                  </a:cubicBezTo>
                  <a:moveTo>
                    <a:pt x="115223" y="451902"/>
                  </a:moveTo>
                  <a:cubicBezTo>
                    <a:pt x="129252" y="443411"/>
                    <a:pt x="143946" y="436249"/>
                    <a:pt x="159082" y="430342"/>
                  </a:cubicBezTo>
                  <a:cubicBezTo>
                    <a:pt x="174440" y="454486"/>
                    <a:pt x="193343" y="477819"/>
                    <a:pt x="215715" y="500192"/>
                  </a:cubicBezTo>
                  <a:cubicBezTo>
                    <a:pt x="178945" y="492365"/>
                    <a:pt x="144610" y="475899"/>
                    <a:pt x="115223" y="451902"/>
                  </a:cubicBezTo>
                  <a:moveTo>
                    <a:pt x="261716" y="505508"/>
                  </a:moveTo>
                  <a:cubicBezTo>
                    <a:pt x="261273" y="505508"/>
                    <a:pt x="260756" y="505508"/>
                    <a:pt x="260313" y="505508"/>
                  </a:cubicBezTo>
                  <a:cubicBezTo>
                    <a:pt x="229671" y="478927"/>
                    <a:pt x="204492" y="450868"/>
                    <a:pt x="185073" y="421629"/>
                  </a:cubicBezTo>
                  <a:cubicBezTo>
                    <a:pt x="211802" y="414098"/>
                    <a:pt x="239639" y="410406"/>
                    <a:pt x="267918" y="410849"/>
                  </a:cubicBezTo>
                  <a:cubicBezTo>
                    <a:pt x="293023" y="411218"/>
                    <a:pt x="317685" y="414836"/>
                    <a:pt x="341386" y="421481"/>
                  </a:cubicBezTo>
                  <a:cubicBezTo>
                    <a:pt x="320490" y="450942"/>
                    <a:pt x="293909" y="479001"/>
                    <a:pt x="261716" y="505508"/>
                  </a:cubicBezTo>
                  <a:moveTo>
                    <a:pt x="305501" y="502333"/>
                  </a:moveTo>
                  <a:cubicBezTo>
                    <a:pt x="329942" y="479370"/>
                    <a:pt x="350690" y="455299"/>
                    <a:pt x="367599" y="430268"/>
                  </a:cubicBezTo>
                  <a:cubicBezTo>
                    <a:pt x="383990" y="436618"/>
                    <a:pt x="399718" y="444445"/>
                    <a:pt x="414781" y="453822"/>
                  </a:cubicBezTo>
                  <a:cubicBezTo>
                    <a:pt x="382957" y="479222"/>
                    <a:pt x="345521" y="495762"/>
                    <a:pt x="305501" y="502333"/>
                  </a:cubicBezTo>
                  <a:moveTo>
                    <a:pt x="435455" y="435437"/>
                  </a:moveTo>
                  <a:cubicBezTo>
                    <a:pt x="418472" y="424287"/>
                    <a:pt x="400530" y="414984"/>
                    <a:pt x="381923" y="407378"/>
                  </a:cubicBezTo>
                  <a:cubicBezTo>
                    <a:pt x="390045" y="393275"/>
                    <a:pt x="396912" y="378877"/>
                    <a:pt x="402671" y="364184"/>
                  </a:cubicBezTo>
                  <a:cubicBezTo>
                    <a:pt x="405329" y="357317"/>
                    <a:pt x="402007" y="349638"/>
                    <a:pt x="395140" y="346980"/>
                  </a:cubicBezTo>
                  <a:cubicBezTo>
                    <a:pt x="388273" y="344321"/>
                    <a:pt x="380594" y="347644"/>
                    <a:pt x="377936" y="354511"/>
                  </a:cubicBezTo>
                  <a:cubicBezTo>
                    <a:pt x="372103" y="369352"/>
                    <a:pt x="364940" y="383972"/>
                    <a:pt x="356449" y="398296"/>
                  </a:cubicBezTo>
                  <a:cubicBezTo>
                    <a:pt x="328096" y="389510"/>
                    <a:pt x="298487" y="384784"/>
                    <a:pt x="268288" y="384341"/>
                  </a:cubicBezTo>
                  <a:cubicBezTo>
                    <a:pt x="234913" y="383824"/>
                    <a:pt x="202129" y="388476"/>
                    <a:pt x="170749" y="398149"/>
                  </a:cubicBezTo>
                  <a:cubicBezTo>
                    <a:pt x="162922" y="383972"/>
                    <a:pt x="156424" y="369574"/>
                    <a:pt x="151256" y="354954"/>
                  </a:cubicBezTo>
                  <a:cubicBezTo>
                    <a:pt x="148819" y="348013"/>
                    <a:pt x="141214" y="344395"/>
                    <a:pt x="134273" y="346832"/>
                  </a:cubicBezTo>
                  <a:cubicBezTo>
                    <a:pt x="127332" y="349268"/>
                    <a:pt x="123714" y="356874"/>
                    <a:pt x="126151" y="363814"/>
                  </a:cubicBezTo>
                  <a:cubicBezTo>
                    <a:pt x="131320" y="378508"/>
                    <a:pt x="137743" y="392980"/>
                    <a:pt x="145349" y="407157"/>
                  </a:cubicBezTo>
                  <a:cubicBezTo>
                    <a:pt x="127849" y="414245"/>
                    <a:pt x="110940" y="422958"/>
                    <a:pt x="94770" y="433221"/>
                  </a:cubicBezTo>
                  <a:cubicBezTo>
                    <a:pt x="50985" y="388328"/>
                    <a:pt x="26914" y="329185"/>
                    <a:pt x="26914" y="266349"/>
                  </a:cubicBezTo>
                  <a:cubicBezTo>
                    <a:pt x="26914" y="202480"/>
                    <a:pt x="51797" y="142377"/>
                    <a:pt x="96985" y="97188"/>
                  </a:cubicBezTo>
                  <a:cubicBezTo>
                    <a:pt x="96985" y="97188"/>
                    <a:pt x="97059" y="97114"/>
                    <a:pt x="97059" y="97114"/>
                  </a:cubicBezTo>
                  <a:cubicBezTo>
                    <a:pt x="114042" y="108264"/>
                    <a:pt x="131984" y="117641"/>
                    <a:pt x="150517" y="125172"/>
                  </a:cubicBezTo>
                  <a:cubicBezTo>
                    <a:pt x="137300" y="148284"/>
                    <a:pt x="127185" y="171985"/>
                    <a:pt x="120392" y="196056"/>
                  </a:cubicBezTo>
                  <a:cubicBezTo>
                    <a:pt x="118398" y="203145"/>
                    <a:pt x="122533" y="210454"/>
                    <a:pt x="129621" y="212448"/>
                  </a:cubicBezTo>
                  <a:cubicBezTo>
                    <a:pt x="130803" y="212817"/>
                    <a:pt x="132058" y="212965"/>
                    <a:pt x="133239" y="212965"/>
                  </a:cubicBezTo>
                  <a:cubicBezTo>
                    <a:pt x="139072" y="212965"/>
                    <a:pt x="144389" y="209126"/>
                    <a:pt x="146013" y="203292"/>
                  </a:cubicBezTo>
                  <a:cubicBezTo>
                    <a:pt x="152585" y="179886"/>
                    <a:pt x="162626" y="156775"/>
                    <a:pt x="175991" y="134328"/>
                  </a:cubicBezTo>
                  <a:cubicBezTo>
                    <a:pt x="204418" y="143115"/>
                    <a:pt x="234101" y="147914"/>
                    <a:pt x="264374" y="148431"/>
                  </a:cubicBezTo>
                  <a:cubicBezTo>
                    <a:pt x="266072" y="148431"/>
                    <a:pt x="267844" y="148505"/>
                    <a:pt x="269543" y="148505"/>
                  </a:cubicBezTo>
                  <a:cubicBezTo>
                    <a:pt x="300997" y="148505"/>
                    <a:pt x="332009" y="143853"/>
                    <a:pt x="361618" y="134771"/>
                  </a:cubicBezTo>
                  <a:cubicBezTo>
                    <a:pt x="373875" y="156996"/>
                    <a:pt x="382883" y="179738"/>
                    <a:pt x="388568" y="202702"/>
                  </a:cubicBezTo>
                  <a:cubicBezTo>
                    <a:pt x="390045" y="208756"/>
                    <a:pt x="395509" y="212817"/>
                    <a:pt x="401490" y="212817"/>
                  </a:cubicBezTo>
                  <a:cubicBezTo>
                    <a:pt x="402523" y="212817"/>
                    <a:pt x="403631" y="212670"/>
                    <a:pt x="404665" y="212448"/>
                  </a:cubicBezTo>
                  <a:cubicBezTo>
                    <a:pt x="411827" y="210676"/>
                    <a:pt x="416183" y="203514"/>
                    <a:pt x="414411" y="196352"/>
                  </a:cubicBezTo>
                  <a:cubicBezTo>
                    <a:pt x="408504" y="172428"/>
                    <a:pt x="399349" y="148800"/>
                    <a:pt x="387018" y="125763"/>
                  </a:cubicBezTo>
                  <a:cubicBezTo>
                    <a:pt x="404517" y="118675"/>
                    <a:pt x="421500" y="109962"/>
                    <a:pt x="437670" y="99699"/>
                  </a:cubicBezTo>
                  <a:cubicBezTo>
                    <a:pt x="481382" y="144592"/>
                    <a:pt x="505379" y="203661"/>
                    <a:pt x="505379" y="266423"/>
                  </a:cubicBezTo>
                  <a:cubicBezTo>
                    <a:pt x="505453" y="330219"/>
                    <a:pt x="480570" y="390248"/>
                    <a:pt x="435455" y="435437"/>
                  </a:cubicBezTo>
                  <a:moveTo>
                    <a:pt x="185738" y="232606"/>
                  </a:moveTo>
                  <a:cubicBezTo>
                    <a:pt x="185738" y="234452"/>
                    <a:pt x="185221" y="237036"/>
                    <a:pt x="184852" y="238291"/>
                  </a:cubicBezTo>
                  <a:lnTo>
                    <a:pt x="159968" y="308806"/>
                  </a:lnTo>
                  <a:cubicBezTo>
                    <a:pt x="157015" y="317445"/>
                    <a:pt x="151329" y="321358"/>
                    <a:pt x="144536" y="321358"/>
                  </a:cubicBezTo>
                  <a:lnTo>
                    <a:pt x="143650" y="321358"/>
                  </a:lnTo>
                  <a:cubicBezTo>
                    <a:pt x="136857" y="321358"/>
                    <a:pt x="131098" y="317518"/>
                    <a:pt x="128587" y="309396"/>
                  </a:cubicBezTo>
                  <a:lnTo>
                    <a:pt x="112934" y="259704"/>
                  </a:lnTo>
                  <a:lnTo>
                    <a:pt x="97133" y="309396"/>
                  </a:lnTo>
                  <a:cubicBezTo>
                    <a:pt x="94549" y="317518"/>
                    <a:pt x="88863" y="321358"/>
                    <a:pt x="82070" y="321358"/>
                  </a:cubicBezTo>
                  <a:lnTo>
                    <a:pt x="81184" y="321358"/>
                  </a:lnTo>
                  <a:cubicBezTo>
                    <a:pt x="74391" y="321358"/>
                    <a:pt x="68632" y="317518"/>
                    <a:pt x="65752" y="308806"/>
                  </a:cubicBezTo>
                  <a:lnTo>
                    <a:pt x="41607" y="239251"/>
                  </a:lnTo>
                  <a:cubicBezTo>
                    <a:pt x="41090" y="237627"/>
                    <a:pt x="40352" y="234821"/>
                    <a:pt x="40352" y="232458"/>
                  </a:cubicBezTo>
                  <a:cubicBezTo>
                    <a:pt x="40352" y="226034"/>
                    <a:pt x="45521" y="219758"/>
                    <a:pt x="53790" y="219758"/>
                  </a:cubicBezTo>
                  <a:cubicBezTo>
                    <a:pt x="60805" y="219758"/>
                    <a:pt x="65383" y="224188"/>
                    <a:pt x="67376" y="230612"/>
                  </a:cubicBezTo>
                  <a:lnTo>
                    <a:pt x="82439" y="280674"/>
                  </a:lnTo>
                  <a:lnTo>
                    <a:pt x="97871" y="230760"/>
                  </a:lnTo>
                  <a:cubicBezTo>
                    <a:pt x="99865" y="224114"/>
                    <a:pt x="105033" y="219536"/>
                    <a:pt x="112196" y="219536"/>
                  </a:cubicBezTo>
                  <a:lnTo>
                    <a:pt x="113820" y="219536"/>
                  </a:lnTo>
                  <a:cubicBezTo>
                    <a:pt x="120982" y="219536"/>
                    <a:pt x="126151" y="224114"/>
                    <a:pt x="128145" y="230760"/>
                  </a:cubicBezTo>
                  <a:lnTo>
                    <a:pt x="143798" y="280821"/>
                  </a:lnTo>
                  <a:lnTo>
                    <a:pt x="159230" y="230391"/>
                  </a:lnTo>
                  <a:cubicBezTo>
                    <a:pt x="161076" y="224484"/>
                    <a:pt x="165285" y="219684"/>
                    <a:pt x="172668" y="219684"/>
                  </a:cubicBezTo>
                  <a:cubicBezTo>
                    <a:pt x="180421" y="219684"/>
                    <a:pt x="185738" y="225591"/>
                    <a:pt x="185738" y="232606"/>
                  </a:cubicBezTo>
                  <a:moveTo>
                    <a:pt x="340205" y="232606"/>
                  </a:moveTo>
                  <a:cubicBezTo>
                    <a:pt x="340205" y="234452"/>
                    <a:pt x="339688" y="237036"/>
                    <a:pt x="339319" y="238291"/>
                  </a:cubicBezTo>
                  <a:lnTo>
                    <a:pt x="314436" y="308806"/>
                  </a:lnTo>
                  <a:cubicBezTo>
                    <a:pt x="311482" y="317445"/>
                    <a:pt x="305797" y="321358"/>
                    <a:pt x="299004" y="321358"/>
                  </a:cubicBezTo>
                  <a:lnTo>
                    <a:pt x="298118" y="321358"/>
                  </a:lnTo>
                  <a:cubicBezTo>
                    <a:pt x="291325" y="321358"/>
                    <a:pt x="285565" y="317518"/>
                    <a:pt x="283055" y="309396"/>
                  </a:cubicBezTo>
                  <a:lnTo>
                    <a:pt x="267401" y="259704"/>
                  </a:lnTo>
                  <a:lnTo>
                    <a:pt x="251600" y="309396"/>
                  </a:lnTo>
                  <a:cubicBezTo>
                    <a:pt x="249016" y="317518"/>
                    <a:pt x="243331" y="321358"/>
                    <a:pt x="236538" y="321358"/>
                  </a:cubicBezTo>
                  <a:lnTo>
                    <a:pt x="235651" y="321358"/>
                  </a:lnTo>
                  <a:cubicBezTo>
                    <a:pt x="228858" y="321358"/>
                    <a:pt x="223099" y="317518"/>
                    <a:pt x="220219" y="308806"/>
                  </a:cubicBezTo>
                  <a:lnTo>
                    <a:pt x="196075" y="239251"/>
                  </a:lnTo>
                  <a:cubicBezTo>
                    <a:pt x="195558" y="237627"/>
                    <a:pt x="194820" y="234821"/>
                    <a:pt x="194820" y="232458"/>
                  </a:cubicBezTo>
                  <a:cubicBezTo>
                    <a:pt x="194820" y="226034"/>
                    <a:pt x="199988" y="219758"/>
                    <a:pt x="208258" y="219758"/>
                  </a:cubicBezTo>
                  <a:cubicBezTo>
                    <a:pt x="215272" y="219758"/>
                    <a:pt x="219850" y="224188"/>
                    <a:pt x="221844" y="230612"/>
                  </a:cubicBezTo>
                  <a:lnTo>
                    <a:pt x="236907" y="280674"/>
                  </a:lnTo>
                  <a:lnTo>
                    <a:pt x="252339" y="230760"/>
                  </a:lnTo>
                  <a:cubicBezTo>
                    <a:pt x="254332" y="224114"/>
                    <a:pt x="259501" y="219536"/>
                    <a:pt x="266663" y="219536"/>
                  </a:cubicBezTo>
                  <a:lnTo>
                    <a:pt x="268288" y="219536"/>
                  </a:lnTo>
                  <a:cubicBezTo>
                    <a:pt x="275450" y="219536"/>
                    <a:pt x="280618" y="224114"/>
                    <a:pt x="282612" y="230760"/>
                  </a:cubicBezTo>
                  <a:lnTo>
                    <a:pt x="298265" y="280821"/>
                  </a:lnTo>
                  <a:lnTo>
                    <a:pt x="313697" y="230391"/>
                  </a:lnTo>
                  <a:cubicBezTo>
                    <a:pt x="315543" y="224484"/>
                    <a:pt x="319752" y="219684"/>
                    <a:pt x="327136" y="219684"/>
                  </a:cubicBezTo>
                  <a:cubicBezTo>
                    <a:pt x="334815" y="219684"/>
                    <a:pt x="340205" y="225591"/>
                    <a:pt x="340205" y="232606"/>
                  </a:cubicBezTo>
                  <a:moveTo>
                    <a:pt x="452659" y="280821"/>
                  </a:moveTo>
                  <a:lnTo>
                    <a:pt x="468091" y="230391"/>
                  </a:lnTo>
                  <a:cubicBezTo>
                    <a:pt x="469937" y="224484"/>
                    <a:pt x="474146" y="219684"/>
                    <a:pt x="481529" y="219684"/>
                  </a:cubicBezTo>
                  <a:cubicBezTo>
                    <a:pt x="489282" y="219684"/>
                    <a:pt x="494599" y="225591"/>
                    <a:pt x="494599" y="232606"/>
                  </a:cubicBezTo>
                  <a:cubicBezTo>
                    <a:pt x="494599" y="234452"/>
                    <a:pt x="494082" y="237036"/>
                    <a:pt x="493712" y="238291"/>
                  </a:cubicBezTo>
                  <a:lnTo>
                    <a:pt x="468829" y="308806"/>
                  </a:lnTo>
                  <a:cubicBezTo>
                    <a:pt x="465876" y="317445"/>
                    <a:pt x="460190" y="321358"/>
                    <a:pt x="453397" y="321358"/>
                  </a:cubicBezTo>
                  <a:lnTo>
                    <a:pt x="452511" y="321358"/>
                  </a:lnTo>
                  <a:cubicBezTo>
                    <a:pt x="445718" y="321358"/>
                    <a:pt x="439959" y="317518"/>
                    <a:pt x="437449" y="309396"/>
                  </a:cubicBezTo>
                  <a:lnTo>
                    <a:pt x="421795" y="259704"/>
                  </a:lnTo>
                  <a:lnTo>
                    <a:pt x="405994" y="309396"/>
                  </a:lnTo>
                  <a:cubicBezTo>
                    <a:pt x="403410" y="317518"/>
                    <a:pt x="397724" y="321358"/>
                    <a:pt x="390931" y="321358"/>
                  </a:cubicBezTo>
                  <a:lnTo>
                    <a:pt x="390045" y="321358"/>
                  </a:lnTo>
                  <a:cubicBezTo>
                    <a:pt x="383252" y="321358"/>
                    <a:pt x="377493" y="317518"/>
                    <a:pt x="374613" y="308806"/>
                  </a:cubicBezTo>
                  <a:lnTo>
                    <a:pt x="350468" y="239251"/>
                  </a:lnTo>
                  <a:cubicBezTo>
                    <a:pt x="349951" y="237627"/>
                    <a:pt x="349213" y="234821"/>
                    <a:pt x="349213" y="232458"/>
                  </a:cubicBezTo>
                  <a:cubicBezTo>
                    <a:pt x="349213" y="226034"/>
                    <a:pt x="354382" y="219758"/>
                    <a:pt x="362651" y="219758"/>
                  </a:cubicBezTo>
                  <a:cubicBezTo>
                    <a:pt x="369666" y="219758"/>
                    <a:pt x="374244" y="224188"/>
                    <a:pt x="376238" y="230612"/>
                  </a:cubicBezTo>
                  <a:lnTo>
                    <a:pt x="391300" y="280674"/>
                  </a:lnTo>
                  <a:lnTo>
                    <a:pt x="406732" y="230760"/>
                  </a:lnTo>
                  <a:cubicBezTo>
                    <a:pt x="408726" y="224114"/>
                    <a:pt x="413895" y="219536"/>
                    <a:pt x="421057" y="219536"/>
                  </a:cubicBezTo>
                  <a:lnTo>
                    <a:pt x="422681" y="219536"/>
                  </a:lnTo>
                  <a:cubicBezTo>
                    <a:pt x="429843" y="219536"/>
                    <a:pt x="435012" y="224114"/>
                    <a:pt x="437006" y="230760"/>
                  </a:cubicBezTo>
                  <a:lnTo>
                    <a:pt x="452659" y="280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84" name="Forma libre 280">
              <a:extLst>
                <a:ext uri="{FF2B5EF4-FFF2-40B4-BE49-F238E27FC236}">
                  <a16:creationId xmlns:a16="http://schemas.microsoft.com/office/drawing/2014/main" id="{7B310157-1B86-DD4B-A3AA-53339ECF61D5}"/>
                </a:ext>
              </a:extLst>
            </p:cNvPr>
            <p:cNvSpPr/>
            <p:nvPr/>
          </p:nvSpPr>
          <p:spPr>
            <a:xfrm>
              <a:off x="17780270" y="5794387"/>
              <a:ext cx="362318" cy="237618"/>
            </a:xfrm>
            <a:custGeom>
              <a:avLst/>
              <a:gdLst>
                <a:gd name="connsiteX0" fmla="*/ 270604 w 272459"/>
                <a:gd name="connsiteY0" fmla="*/ 10596 h 178686"/>
                <a:gd name="connsiteX1" fmla="*/ 268684 w 272459"/>
                <a:gd name="connsiteY1" fmla="*/ 7790 h 178686"/>
                <a:gd name="connsiteX2" fmla="*/ 254212 w 272459"/>
                <a:gd name="connsiteY2" fmla="*/ 554 h 178686"/>
                <a:gd name="connsiteX3" fmla="*/ 18376 w 272459"/>
                <a:gd name="connsiteY3" fmla="*/ 554 h 178686"/>
                <a:gd name="connsiteX4" fmla="*/ 3904 w 272459"/>
                <a:gd name="connsiteY4" fmla="*/ 7790 h 178686"/>
                <a:gd name="connsiteX5" fmla="*/ 1984 w 272459"/>
                <a:gd name="connsiteY5" fmla="*/ 10596 h 178686"/>
                <a:gd name="connsiteX6" fmla="*/ 581 w 272459"/>
                <a:gd name="connsiteY6" fmla="*/ 17241 h 178686"/>
                <a:gd name="connsiteX7" fmla="*/ 581 w 272459"/>
                <a:gd name="connsiteY7" fmla="*/ 18053 h 178686"/>
                <a:gd name="connsiteX8" fmla="*/ 581 w 272459"/>
                <a:gd name="connsiteY8" fmla="*/ 160707 h 178686"/>
                <a:gd name="connsiteX9" fmla="*/ 18450 w 272459"/>
                <a:gd name="connsiteY9" fmla="*/ 178206 h 178686"/>
                <a:gd name="connsiteX10" fmla="*/ 254286 w 272459"/>
                <a:gd name="connsiteY10" fmla="*/ 178206 h 178686"/>
                <a:gd name="connsiteX11" fmla="*/ 272155 w 272459"/>
                <a:gd name="connsiteY11" fmla="*/ 160707 h 178686"/>
                <a:gd name="connsiteX12" fmla="*/ 272155 w 272459"/>
                <a:gd name="connsiteY12" fmla="*/ 18053 h 178686"/>
                <a:gd name="connsiteX13" fmla="*/ 272155 w 272459"/>
                <a:gd name="connsiteY13" fmla="*/ 17241 h 178686"/>
                <a:gd name="connsiteX14" fmla="*/ 270604 w 272459"/>
                <a:gd name="connsiteY14" fmla="*/ 10596 h 178686"/>
                <a:gd name="connsiteX15" fmla="*/ 136590 w 272459"/>
                <a:gd name="connsiteY15" fmla="*/ 64054 h 178686"/>
                <a:gd name="connsiteX16" fmla="*/ 63860 w 272459"/>
                <a:gd name="connsiteY16" fmla="*/ 27135 h 178686"/>
                <a:gd name="connsiteX17" fmla="*/ 208950 w 272459"/>
                <a:gd name="connsiteY17" fmla="*/ 27135 h 178686"/>
                <a:gd name="connsiteX18" fmla="*/ 136590 w 272459"/>
                <a:gd name="connsiteY18" fmla="*/ 64054 h 178686"/>
                <a:gd name="connsiteX19" fmla="*/ 27089 w 272459"/>
                <a:gd name="connsiteY19" fmla="*/ 151625 h 178686"/>
                <a:gd name="connsiteX20" fmla="*/ 27089 w 272459"/>
                <a:gd name="connsiteY20" fmla="*/ 38358 h 178686"/>
                <a:gd name="connsiteX21" fmla="*/ 130461 w 272459"/>
                <a:gd name="connsiteY21" fmla="*/ 90857 h 178686"/>
                <a:gd name="connsiteX22" fmla="*/ 130535 w 272459"/>
                <a:gd name="connsiteY22" fmla="*/ 90857 h 178686"/>
                <a:gd name="connsiteX23" fmla="*/ 130535 w 272459"/>
                <a:gd name="connsiteY23" fmla="*/ 90857 h 178686"/>
                <a:gd name="connsiteX24" fmla="*/ 131273 w 272459"/>
                <a:gd name="connsiteY24" fmla="*/ 91226 h 178686"/>
                <a:gd name="connsiteX25" fmla="*/ 131421 w 272459"/>
                <a:gd name="connsiteY25" fmla="*/ 91300 h 178686"/>
                <a:gd name="connsiteX26" fmla="*/ 132085 w 272459"/>
                <a:gd name="connsiteY26" fmla="*/ 91595 h 178686"/>
                <a:gd name="connsiteX27" fmla="*/ 132233 w 272459"/>
                <a:gd name="connsiteY27" fmla="*/ 91669 h 178686"/>
                <a:gd name="connsiteX28" fmla="*/ 132898 w 272459"/>
                <a:gd name="connsiteY28" fmla="*/ 91890 h 178686"/>
                <a:gd name="connsiteX29" fmla="*/ 133045 w 272459"/>
                <a:gd name="connsiteY29" fmla="*/ 91964 h 178686"/>
                <a:gd name="connsiteX30" fmla="*/ 133710 w 272459"/>
                <a:gd name="connsiteY30" fmla="*/ 92112 h 178686"/>
                <a:gd name="connsiteX31" fmla="*/ 133857 w 272459"/>
                <a:gd name="connsiteY31" fmla="*/ 92112 h 178686"/>
                <a:gd name="connsiteX32" fmla="*/ 134596 w 272459"/>
                <a:gd name="connsiteY32" fmla="*/ 92260 h 178686"/>
                <a:gd name="connsiteX33" fmla="*/ 134744 w 272459"/>
                <a:gd name="connsiteY33" fmla="*/ 92260 h 178686"/>
                <a:gd name="connsiteX34" fmla="*/ 135482 w 272459"/>
                <a:gd name="connsiteY34" fmla="*/ 92333 h 178686"/>
                <a:gd name="connsiteX35" fmla="*/ 135630 w 272459"/>
                <a:gd name="connsiteY35" fmla="*/ 92333 h 178686"/>
                <a:gd name="connsiteX36" fmla="*/ 136516 w 272459"/>
                <a:gd name="connsiteY36" fmla="*/ 92333 h 178686"/>
                <a:gd name="connsiteX37" fmla="*/ 136516 w 272459"/>
                <a:gd name="connsiteY37" fmla="*/ 92333 h 178686"/>
                <a:gd name="connsiteX38" fmla="*/ 136516 w 272459"/>
                <a:gd name="connsiteY38" fmla="*/ 92333 h 178686"/>
                <a:gd name="connsiteX39" fmla="*/ 137402 w 272459"/>
                <a:gd name="connsiteY39" fmla="*/ 92333 h 178686"/>
                <a:gd name="connsiteX40" fmla="*/ 137549 w 272459"/>
                <a:gd name="connsiteY40" fmla="*/ 92333 h 178686"/>
                <a:gd name="connsiteX41" fmla="*/ 138288 w 272459"/>
                <a:gd name="connsiteY41" fmla="*/ 92260 h 178686"/>
                <a:gd name="connsiteX42" fmla="*/ 138436 w 272459"/>
                <a:gd name="connsiteY42" fmla="*/ 92260 h 178686"/>
                <a:gd name="connsiteX43" fmla="*/ 139174 w 272459"/>
                <a:gd name="connsiteY43" fmla="*/ 92112 h 178686"/>
                <a:gd name="connsiteX44" fmla="*/ 139321 w 272459"/>
                <a:gd name="connsiteY44" fmla="*/ 92112 h 178686"/>
                <a:gd name="connsiteX45" fmla="*/ 139986 w 272459"/>
                <a:gd name="connsiteY45" fmla="*/ 91964 h 178686"/>
                <a:gd name="connsiteX46" fmla="*/ 140134 w 272459"/>
                <a:gd name="connsiteY46" fmla="*/ 91890 h 178686"/>
                <a:gd name="connsiteX47" fmla="*/ 140798 w 272459"/>
                <a:gd name="connsiteY47" fmla="*/ 91669 h 178686"/>
                <a:gd name="connsiteX48" fmla="*/ 140946 w 272459"/>
                <a:gd name="connsiteY48" fmla="*/ 91595 h 178686"/>
                <a:gd name="connsiteX49" fmla="*/ 141610 w 272459"/>
                <a:gd name="connsiteY49" fmla="*/ 91300 h 178686"/>
                <a:gd name="connsiteX50" fmla="*/ 141758 w 272459"/>
                <a:gd name="connsiteY50" fmla="*/ 91226 h 178686"/>
                <a:gd name="connsiteX51" fmla="*/ 142497 w 272459"/>
                <a:gd name="connsiteY51" fmla="*/ 90857 h 178686"/>
                <a:gd name="connsiteX52" fmla="*/ 142497 w 272459"/>
                <a:gd name="connsiteY52" fmla="*/ 90857 h 178686"/>
                <a:gd name="connsiteX53" fmla="*/ 142570 w 272459"/>
                <a:gd name="connsiteY53" fmla="*/ 90857 h 178686"/>
                <a:gd name="connsiteX54" fmla="*/ 245352 w 272459"/>
                <a:gd name="connsiteY54" fmla="*/ 38432 h 178686"/>
                <a:gd name="connsiteX55" fmla="*/ 245352 w 272459"/>
                <a:gd name="connsiteY55" fmla="*/ 151699 h 178686"/>
                <a:gd name="connsiteX56" fmla="*/ 27089 w 272459"/>
                <a:gd name="connsiteY56" fmla="*/ 151699 h 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2459" h="178686">
                  <a:moveTo>
                    <a:pt x="270604" y="10596"/>
                  </a:moveTo>
                  <a:cubicBezTo>
                    <a:pt x="270087" y="9562"/>
                    <a:pt x="269423" y="8602"/>
                    <a:pt x="268684" y="7790"/>
                  </a:cubicBezTo>
                  <a:cubicBezTo>
                    <a:pt x="265436" y="3434"/>
                    <a:pt x="260193" y="554"/>
                    <a:pt x="254212" y="554"/>
                  </a:cubicBezTo>
                  <a:lnTo>
                    <a:pt x="18376" y="554"/>
                  </a:lnTo>
                  <a:cubicBezTo>
                    <a:pt x="12469" y="554"/>
                    <a:pt x="7153" y="3434"/>
                    <a:pt x="3904" y="7790"/>
                  </a:cubicBezTo>
                  <a:cubicBezTo>
                    <a:pt x="3166" y="8602"/>
                    <a:pt x="2501" y="9562"/>
                    <a:pt x="1984" y="10596"/>
                  </a:cubicBezTo>
                  <a:cubicBezTo>
                    <a:pt x="877" y="12737"/>
                    <a:pt x="434" y="15026"/>
                    <a:pt x="581" y="17241"/>
                  </a:cubicBezTo>
                  <a:cubicBezTo>
                    <a:pt x="581" y="17536"/>
                    <a:pt x="581" y="17758"/>
                    <a:pt x="581" y="18053"/>
                  </a:cubicBezTo>
                  <a:lnTo>
                    <a:pt x="581" y="160707"/>
                  </a:lnTo>
                  <a:cubicBezTo>
                    <a:pt x="581" y="170380"/>
                    <a:pt x="8556" y="178206"/>
                    <a:pt x="18450" y="178206"/>
                  </a:cubicBezTo>
                  <a:lnTo>
                    <a:pt x="254286" y="178206"/>
                  </a:lnTo>
                  <a:cubicBezTo>
                    <a:pt x="264106" y="178206"/>
                    <a:pt x="272155" y="170380"/>
                    <a:pt x="272155" y="160707"/>
                  </a:cubicBezTo>
                  <a:lnTo>
                    <a:pt x="272155" y="18053"/>
                  </a:lnTo>
                  <a:cubicBezTo>
                    <a:pt x="272155" y="17758"/>
                    <a:pt x="272155" y="17536"/>
                    <a:pt x="272155" y="17241"/>
                  </a:cubicBezTo>
                  <a:cubicBezTo>
                    <a:pt x="272155" y="15026"/>
                    <a:pt x="271712" y="12737"/>
                    <a:pt x="270604" y="10596"/>
                  </a:cubicBezTo>
                  <a:close/>
                  <a:moveTo>
                    <a:pt x="136590" y="64054"/>
                  </a:moveTo>
                  <a:lnTo>
                    <a:pt x="63860" y="27135"/>
                  </a:lnTo>
                  <a:lnTo>
                    <a:pt x="208950" y="27135"/>
                  </a:lnTo>
                  <a:lnTo>
                    <a:pt x="136590" y="64054"/>
                  </a:lnTo>
                  <a:close/>
                  <a:moveTo>
                    <a:pt x="27089" y="151625"/>
                  </a:moveTo>
                  <a:lnTo>
                    <a:pt x="27089" y="38358"/>
                  </a:lnTo>
                  <a:lnTo>
                    <a:pt x="130461" y="90857"/>
                  </a:lnTo>
                  <a:cubicBezTo>
                    <a:pt x="130461" y="90857"/>
                    <a:pt x="130461" y="90857"/>
                    <a:pt x="130535" y="90857"/>
                  </a:cubicBezTo>
                  <a:lnTo>
                    <a:pt x="130535" y="90857"/>
                  </a:lnTo>
                  <a:cubicBezTo>
                    <a:pt x="130757" y="91005"/>
                    <a:pt x="131052" y="91078"/>
                    <a:pt x="131273" y="91226"/>
                  </a:cubicBezTo>
                  <a:cubicBezTo>
                    <a:pt x="131347" y="91226"/>
                    <a:pt x="131347" y="91300"/>
                    <a:pt x="131421" y="91300"/>
                  </a:cubicBezTo>
                  <a:cubicBezTo>
                    <a:pt x="131642" y="91374"/>
                    <a:pt x="131864" y="91447"/>
                    <a:pt x="132085" y="91595"/>
                  </a:cubicBezTo>
                  <a:cubicBezTo>
                    <a:pt x="132159" y="91595"/>
                    <a:pt x="132159" y="91595"/>
                    <a:pt x="132233" y="91669"/>
                  </a:cubicBezTo>
                  <a:cubicBezTo>
                    <a:pt x="132455" y="91743"/>
                    <a:pt x="132676" y="91816"/>
                    <a:pt x="132898" y="91890"/>
                  </a:cubicBezTo>
                  <a:cubicBezTo>
                    <a:pt x="132972" y="91890"/>
                    <a:pt x="132972" y="91890"/>
                    <a:pt x="133045" y="91964"/>
                  </a:cubicBezTo>
                  <a:cubicBezTo>
                    <a:pt x="133267" y="92038"/>
                    <a:pt x="133488" y="92112"/>
                    <a:pt x="133710" y="92112"/>
                  </a:cubicBezTo>
                  <a:cubicBezTo>
                    <a:pt x="133784" y="92112"/>
                    <a:pt x="133784" y="92112"/>
                    <a:pt x="133857" y="92112"/>
                  </a:cubicBezTo>
                  <a:cubicBezTo>
                    <a:pt x="134079" y="92186"/>
                    <a:pt x="134301" y="92186"/>
                    <a:pt x="134596" y="92260"/>
                  </a:cubicBezTo>
                  <a:cubicBezTo>
                    <a:pt x="134670" y="92260"/>
                    <a:pt x="134670" y="92260"/>
                    <a:pt x="134744" y="92260"/>
                  </a:cubicBezTo>
                  <a:cubicBezTo>
                    <a:pt x="134965" y="92260"/>
                    <a:pt x="135260" y="92333"/>
                    <a:pt x="135482" y="92333"/>
                  </a:cubicBezTo>
                  <a:cubicBezTo>
                    <a:pt x="135556" y="92333"/>
                    <a:pt x="135556" y="92333"/>
                    <a:pt x="135630" y="92333"/>
                  </a:cubicBezTo>
                  <a:cubicBezTo>
                    <a:pt x="135925" y="92333"/>
                    <a:pt x="136220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811" y="92333"/>
                    <a:pt x="137106" y="92333"/>
                    <a:pt x="137402" y="92333"/>
                  </a:cubicBezTo>
                  <a:cubicBezTo>
                    <a:pt x="137475" y="92333"/>
                    <a:pt x="137475" y="92333"/>
                    <a:pt x="137549" y="92333"/>
                  </a:cubicBezTo>
                  <a:cubicBezTo>
                    <a:pt x="137771" y="92333"/>
                    <a:pt x="138066" y="92260"/>
                    <a:pt x="138288" y="92260"/>
                  </a:cubicBezTo>
                  <a:cubicBezTo>
                    <a:pt x="138362" y="92260"/>
                    <a:pt x="138362" y="92260"/>
                    <a:pt x="138436" y="92260"/>
                  </a:cubicBezTo>
                  <a:cubicBezTo>
                    <a:pt x="138657" y="92260"/>
                    <a:pt x="138879" y="92186"/>
                    <a:pt x="139174" y="92112"/>
                  </a:cubicBezTo>
                  <a:cubicBezTo>
                    <a:pt x="139248" y="92112"/>
                    <a:pt x="139248" y="92112"/>
                    <a:pt x="139321" y="92112"/>
                  </a:cubicBezTo>
                  <a:cubicBezTo>
                    <a:pt x="139543" y="92038"/>
                    <a:pt x="139764" y="92038"/>
                    <a:pt x="139986" y="91964"/>
                  </a:cubicBezTo>
                  <a:cubicBezTo>
                    <a:pt x="140060" y="91964"/>
                    <a:pt x="140060" y="91964"/>
                    <a:pt x="140134" y="91890"/>
                  </a:cubicBezTo>
                  <a:cubicBezTo>
                    <a:pt x="140355" y="91816"/>
                    <a:pt x="140577" y="91743"/>
                    <a:pt x="140798" y="91669"/>
                  </a:cubicBezTo>
                  <a:cubicBezTo>
                    <a:pt x="140872" y="91669"/>
                    <a:pt x="140872" y="91669"/>
                    <a:pt x="140946" y="91595"/>
                  </a:cubicBezTo>
                  <a:cubicBezTo>
                    <a:pt x="141167" y="91521"/>
                    <a:pt x="141389" y="91447"/>
                    <a:pt x="141610" y="91300"/>
                  </a:cubicBezTo>
                  <a:cubicBezTo>
                    <a:pt x="141684" y="91300"/>
                    <a:pt x="141684" y="91226"/>
                    <a:pt x="141758" y="91226"/>
                  </a:cubicBezTo>
                  <a:cubicBezTo>
                    <a:pt x="141980" y="91078"/>
                    <a:pt x="142275" y="91005"/>
                    <a:pt x="142497" y="90857"/>
                  </a:cubicBezTo>
                  <a:lnTo>
                    <a:pt x="142497" y="90857"/>
                  </a:lnTo>
                  <a:cubicBezTo>
                    <a:pt x="142497" y="90857"/>
                    <a:pt x="142497" y="90857"/>
                    <a:pt x="142570" y="90857"/>
                  </a:cubicBezTo>
                  <a:lnTo>
                    <a:pt x="245352" y="38432"/>
                  </a:lnTo>
                  <a:lnTo>
                    <a:pt x="245352" y="151699"/>
                  </a:lnTo>
                  <a:lnTo>
                    <a:pt x="27089" y="1516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85" name="Forma libre 9">
              <a:extLst>
                <a:ext uri="{FF2B5EF4-FFF2-40B4-BE49-F238E27FC236}">
                  <a16:creationId xmlns:a16="http://schemas.microsoft.com/office/drawing/2014/main" id="{CD16B1DC-3991-9042-B323-61F2DA5222D3}"/>
                </a:ext>
              </a:extLst>
            </p:cNvPr>
            <p:cNvSpPr/>
            <p:nvPr/>
          </p:nvSpPr>
          <p:spPr>
            <a:xfrm>
              <a:off x="17819948" y="5145196"/>
              <a:ext cx="299779" cy="531628"/>
            </a:xfrm>
            <a:custGeom>
              <a:avLst/>
              <a:gdLst>
                <a:gd name="connsiteX0" fmla="*/ 256258 w 299779"/>
                <a:gd name="connsiteY0" fmla="*/ 43 h 531627"/>
                <a:gd name="connsiteX1" fmla="*/ 43976 w 299779"/>
                <a:gd name="connsiteY1" fmla="*/ 43 h 531627"/>
                <a:gd name="connsiteX2" fmla="*/ 43 w 299779"/>
                <a:gd name="connsiteY2" fmla="*/ 43976 h 531627"/>
                <a:gd name="connsiteX3" fmla="*/ 43 w 299779"/>
                <a:gd name="connsiteY3" fmla="*/ 487812 h 531627"/>
                <a:gd name="connsiteX4" fmla="*/ 43976 w 299779"/>
                <a:gd name="connsiteY4" fmla="*/ 531745 h 531627"/>
                <a:gd name="connsiteX5" fmla="*/ 256258 w 299779"/>
                <a:gd name="connsiteY5" fmla="*/ 531745 h 531627"/>
                <a:gd name="connsiteX6" fmla="*/ 300191 w 299779"/>
                <a:gd name="connsiteY6" fmla="*/ 487812 h 531627"/>
                <a:gd name="connsiteX7" fmla="*/ 300191 w 299779"/>
                <a:gd name="connsiteY7" fmla="*/ 43976 h 531627"/>
                <a:gd name="connsiteX8" fmla="*/ 256258 w 299779"/>
                <a:gd name="connsiteY8" fmla="*/ 43 h 531627"/>
                <a:gd name="connsiteX9" fmla="*/ 273610 w 299779"/>
                <a:gd name="connsiteY9" fmla="*/ 487812 h 531627"/>
                <a:gd name="connsiteX10" fmla="*/ 256258 w 299779"/>
                <a:gd name="connsiteY10" fmla="*/ 505163 h 531627"/>
                <a:gd name="connsiteX11" fmla="*/ 43976 w 299779"/>
                <a:gd name="connsiteY11" fmla="*/ 505163 h 531627"/>
                <a:gd name="connsiteX12" fmla="*/ 26624 w 299779"/>
                <a:gd name="connsiteY12" fmla="*/ 487812 h 531627"/>
                <a:gd name="connsiteX13" fmla="*/ 26624 w 299779"/>
                <a:gd name="connsiteY13" fmla="*/ 43976 h 531627"/>
                <a:gd name="connsiteX14" fmla="*/ 43976 w 299779"/>
                <a:gd name="connsiteY14" fmla="*/ 26624 h 531627"/>
                <a:gd name="connsiteX15" fmla="*/ 78532 w 299779"/>
                <a:gd name="connsiteY15" fmla="*/ 26624 h 531627"/>
                <a:gd name="connsiteX16" fmla="*/ 91084 w 299779"/>
                <a:gd name="connsiteY16" fmla="*/ 45748 h 531627"/>
                <a:gd name="connsiteX17" fmla="*/ 102233 w 299779"/>
                <a:gd name="connsiteY17" fmla="*/ 51803 h 531627"/>
                <a:gd name="connsiteX18" fmla="*/ 200880 w 299779"/>
                <a:gd name="connsiteY18" fmla="*/ 51803 h 531627"/>
                <a:gd name="connsiteX19" fmla="*/ 212325 w 299779"/>
                <a:gd name="connsiteY19" fmla="*/ 45305 h 531627"/>
                <a:gd name="connsiteX20" fmla="*/ 223400 w 299779"/>
                <a:gd name="connsiteY20" fmla="*/ 26624 h 531627"/>
                <a:gd name="connsiteX21" fmla="*/ 256332 w 299779"/>
                <a:gd name="connsiteY21" fmla="*/ 26624 h 531627"/>
                <a:gd name="connsiteX22" fmla="*/ 273683 w 299779"/>
                <a:gd name="connsiteY22" fmla="*/ 43976 h 531627"/>
                <a:gd name="connsiteX23" fmla="*/ 273683 w 299779"/>
                <a:gd name="connsiteY23" fmla="*/ 487812 h 5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779" h="531627">
                  <a:moveTo>
                    <a:pt x="256258" y="43"/>
                  </a:moveTo>
                  <a:lnTo>
                    <a:pt x="43976" y="43"/>
                  </a:lnTo>
                  <a:cubicBezTo>
                    <a:pt x="19758" y="43"/>
                    <a:pt x="43" y="19757"/>
                    <a:pt x="43" y="43976"/>
                  </a:cubicBezTo>
                  <a:lnTo>
                    <a:pt x="43" y="487812"/>
                  </a:lnTo>
                  <a:cubicBezTo>
                    <a:pt x="43" y="512030"/>
                    <a:pt x="19758" y="531745"/>
                    <a:pt x="43976" y="531745"/>
                  </a:cubicBezTo>
                  <a:lnTo>
                    <a:pt x="256258" y="531745"/>
                  </a:lnTo>
                  <a:cubicBezTo>
                    <a:pt x="280477" y="531745"/>
                    <a:pt x="300191" y="512030"/>
                    <a:pt x="300191" y="487812"/>
                  </a:cubicBezTo>
                  <a:lnTo>
                    <a:pt x="300191" y="43976"/>
                  </a:lnTo>
                  <a:cubicBezTo>
                    <a:pt x="300191" y="19757"/>
                    <a:pt x="280477" y="43"/>
                    <a:pt x="256258" y="43"/>
                  </a:cubicBezTo>
                  <a:close/>
                  <a:moveTo>
                    <a:pt x="273610" y="487812"/>
                  </a:moveTo>
                  <a:cubicBezTo>
                    <a:pt x="273610" y="497337"/>
                    <a:pt x="265857" y="505163"/>
                    <a:pt x="256258" y="505163"/>
                  </a:cubicBezTo>
                  <a:lnTo>
                    <a:pt x="43976" y="505163"/>
                  </a:lnTo>
                  <a:cubicBezTo>
                    <a:pt x="34451" y="505163"/>
                    <a:pt x="26624" y="497410"/>
                    <a:pt x="26624" y="487812"/>
                  </a:cubicBezTo>
                  <a:lnTo>
                    <a:pt x="26624" y="43976"/>
                  </a:lnTo>
                  <a:cubicBezTo>
                    <a:pt x="26624" y="34451"/>
                    <a:pt x="34377" y="26624"/>
                    <a:pt x="43976" y="26624"/>
                  </a:cubicBezTo>
                  <a:lnTo>
                    <a:pt x="78532" y="26624"/>
                  </a:lnTo>
                  <a:lnTo>
                    <a:pt x="91084" y="45748"/>
                  </a:lnTo>
                  <a:cubicBezTo>
                    <a:pt x="93521" y="49514"/>
                    <a:pt x="97729" y="51803"/>
                    <a:pt x="102233" y="51803"/>
                  </a:cubicBezTo>
                  <a:lnTo>
                    <a:pt x="200880" y="51803"/>
                  </a:lnTo>
                  <a:cubicBezTo>
                    <a:pt x="205605" y="51803"/>
                    <a:pt x="209888" y="49292"/>
                    <a:pt x="212325" y="45305"/>
                  </a:cubicBezTo>
                  <a:lnTo>
                    <a:pt x="223400" y="26624"/>
                  </a:lnTo>
                  <a:lnTo>
                    <a:pt x="256332" y="26624"/>
                  </a:lnTo>
                  <a:cubicBezTo>
                    <a:pt x="265857" y="26624"/>
                    <a:pt x="273683" y="34377"/>
                    <a:pt x="273683" y="43976"/>
                  </a:cubicBezTo>
                  <a:lnTo>
                    <a:pt x="273683" y="487812"/>
                  </a:lnTo>
                  <a:close/>
                </a:path>
              </a:pathLst>
            </a:custGeom>
            <a:grpFill/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MX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F2C6B-C422-774C-A582-26F2AB8AC4E3}"/>
              </a:ext>
            </a:extLst>
          </p:cNvPr>
          <p:cNvGrpSpPr/>
          <p:nvPr/>
        </p:nvGrpSpPr>
        <p:grpSpPr>
          <a:xfrm>
            <a:off x="8406291" y="939777"/>
            <a:ext cx="7153872" cy="3215140"/>
            <a:chOff x="-224341" y="1233244"/>
            <a:chExt cx="7153872" cy="321514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3A1EDA9-F3CD-2A4A-A7D2-7AE1E8A25D75}"/>
                </a:ext>
              </a:extLst>
            </p:cNvPr>
            <p:cNvSpPr txBox="1"/>
            <p:nvPr/>
          </p:nvSpPr>
          <p:spPr>
            <a:xfrm>
              <a:off x="-224341" y="1233244"/>
              <a:ext cx="71538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</a:t>
              </a:r>
            </a:p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Cage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C735D7-8F83-704D-BC0E-3A280CB357D1}"/>
                </a:ext>
              </a:extLst>
            </p:cNvPr>
            <p:cNvSpPr txBox="1"/>
            <p:nvPr/>
          </p:nvSpPr>
          <p:spPr>
            <a:xfrm>
              <a:off x="1913086" y="38465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DEC9D9-3F12-3241-8BF3-34A007CC6894}"/>
              </a:ext>
            </a:extLst>
          </p:cNvPr>
          <p:cNvGrpSpPr/>
          <p:nvPr/>
        </p:nvGrpSpPr>
        <p:grpSpPr>
          <a:xfrm>
            <a:off x="1000420" y="3328224"/>
            <a:ext cx="6532377" cy="8186826"/>
            <a:chOff x="604180" y="3328224"/>
            <a:chExt cx="6532377" cy="818682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61C247-B8F8-E84B-A9D8-CA4BA66704BE}"/>
                </a:ext>
              </a:extLst>
            </p:cNvPr>
            <p:cNvSpPr txBox="1"/>
            <p:nvPr/>
          </p:nvSpPr>
          <p:spPr>
            <a:xfrm>
              <a:off x="2159389" y="4928939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7AEC5B-2739-2649-A870-294206168062}"/>
                </a:ext>
              </a:extLst>
            </p:cNvPr>
            <p:cNvSpPr txBox="1"/>
            <p:nvPr/>
          </p:nvSpPr>
          <p:spPr>
            <a:xfrm>
              <a:off x="604180" y="4928940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2C3133-35C8-1B48-8B5C-27FEF372D3C5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EC13928-38F4-0C4B-9E8E-69C0723F34C4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B46FC38-E56A-9343-94BF-2933F349A25E}"/>
                </a:ext>
              </a:extLst>
            </p:cNvPr>
            <p:cNvSpPr txBox="1"/>
            <p:nvPr/>
          </p:nvSpPr>
          <p:spPr>
            <a:xfrm>
              <a:off x="2159389" y="963761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645AB3-7C46-DB45-9476-78F3CD528D75}"/>
                </a:ext>
              </a:extLst>
            </p:cNvPr>
            <p:cNvSpPr txBox="1"/>
            <p:nvPr/>
          </p:nvSpPr>
          <p:spPr>
            <a:xfrm>
              <a:off x="604180" y="9802605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6F833C-4912-0E4A-80E5-3EED7D05C2A1}"/>
                </a:ext>
              </a:extLst>
            </p:cNvPr>
            <p:cNvSpPr txBox="1"/>
            <p:nvPr/>
          </p:nvSpPr>
          <p:spPr>
            <a:xfrm>
              <a:off x="813471" y="3328224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Education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50A4C4-B520-DF4D-AB1D-BA245816B449}"/>
              </a:ext>
            </a:extLst>
          </p:cNvPr>
          <p:cNvGrpSpPr/>
          <p:nvPr/>
        </p:nvGrpSpPr>
        <p:grpSpPr>
          <a:xfrm>
            <a:off x="16514740" y="3328224"/>
            <a:ext cx="6532377" cy="8186826"/>
            <a:chOff x="604180" y="3328224"/>
            <a:chExt cx="6532377" cy="8186826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A7BCDC1-2886-CD43-8D9F-5D0F4F5BB51B}"/>
                </a:ext>
              </a:extLst>
            </p:cNvPr>
            <p:cNvSpPr txBox="1"/>
            <p:nvPr/>
          </p:nvSpPr>
          <p:spPr>
            <a:xfrm>
              <a:off x="2159389" y="4928939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0D01E7-29D8-EC40-AC4E-1CC79B47203C}"/>
                </a:ext>
              </a:extLst>
            </p:cNvPr>
            <p:cNvSpPr txBox="1"/>
            <p:nvPr/>
          </p:nvSpPr>
          <p:spPr>
            <a:xfrm>
              <a:off x="604180" y="4928940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03FF3B2-3C62-4A49-AEED-B9B7EF91F343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CD94C8A-75FC-5547-B59E-B422EA3DF13F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F40C492-9706-2542-B8A1-AABBD1900D94}"/>
                </a:ext>
              </a:extLst>
            </p:cNvPr>
            <p:cNvSpPr txBox="1"/>
            <p:nvPr/>
          </p:nvSpPr>
          <p:spPr>
            <a:xfrm>
              <a:off x="2159389" y="963761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B85D81-FA4A-4943-81A6-70184C40734C}"/>
                </a:ext>
              </a:extLst>
            </p:cNvPr>
            <p:cNvSpPr txBox="1"/>
            <p:nvPr/>
          </p:nvSpPr>
          <p:spPr>
            <a:xfrm>
              <a:off x="604180" y="9802605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34999FA-ADDD-204B-91E8-74CF32AA7F96}"/>
                </a:ext>
              </a:extLst>
            </p:cNvPr>
            <p:cNvSpPr txBox="1"/>
            <p:nvPr/>
          </p:nvSpPr>
          <p:spPr>
            <a:xfrm>
              <a:off x="813471" y="3328224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Experience</a:t>
              </a:r>
            </a:p>
          </p:txBody>
        </p:sp>
      </p:grpSp>
      <p:pic>
        <p:nvPicPr>
          <p:cNvPr id="4" name="Picture Placeholder 3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3839DDC1-ABDB-F74B-BD06-5296EF9EF6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7" t="17825" r="20869" b="52371"/>
          <a:stretch/>
        </p:blipFill>
        <p:spPr>
          <a:xfrm>
            <a:off x="10484325" y="4415768"/>
            <a:ext cx="2997794" cy="2997786"/>
          </a:xfrm>
        </p:spPr>
      </p:pic>
    </p:spTree>
    <p:extLst>
      <p:ext uri="{BB962C8B-B14F-4D97-AF65-F5344CB8AC3E}">
        <p14:creationId xmlns:p14="http://schemas.microsoft.com/office/powerpoint/2010/main" val="52188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9B5DEB4-1166-D74D-B95F-5CB3CEE177AA}"/>
              </a:ext>
            </a:extLst>
          </p:cNvPr>
          <p:cNvSpPr/>
          <p:nvPr/>
        </p:nvSpPr>
        <p:spPr>
          <a:xfrm>
            <a:off x="0" y="0"/>
            <a:ext cx="8783445" cy="137057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7229235-44CD-DC4F-BF8F-C594F4D35A3E}"/>
              </a:ext>
            </a:extLst>
          </p:cNvPr>
          <p:cNvGrpSpPr/>
          <p:nvPr/>
        </p:nvGrpSpPr>
        <p:grpSpPr>
          <a:xfrm>
            <a:off x="814786" y="6352172"/>
            <a:ext cx="7153872" cy="1687491"/>
            <a:chOff x="-224341" y="1233244"/>
            <a:chExt cx="7153872" cy="168749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7B86DFF-A522-6B4F-B845-256A14F4B064}"/>
                </a:ext>
              </a:extLst>
            </p:cNvPr>
            <p:cNvSpPr txBox="1"/>
            <p:nvPr/>
          </p:nvSpPr>
          <p:spPr>
            <a:xfrm>
              <a:off x="-224341" y="123324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E02DEC7-5376-D749-911F-0C8CB048E6B7}"/>
                </a:ext>
              </a:extLst>
            </p:cNvPr>
            <p:cNvSpPr txBox="1"/>
            <p:nvPr/>
          </p:nvSpPr>
          <p:spPr>
            <a:xfrm>
              <a:off x="1699726" y="2318922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1490607-3A31-0246-B1ED-E4E68E42A885}"/>
              </a:ext>
            </a:extLst>
          </p:cNvPr>
          <p:cNvGrpSpPr/>
          <p:nvPr/>
        </p:nvGrpSpPr>
        <p:grpSpPr>
          <a:xfrm>
            <a:off x="9835806" y="1410180"/>
            <a:ext cx="6532377" cy="8186826"/>
            <a:chOff x="604180" y="3328224"/>
            <a:chExt cx="6532377" cy="818682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80F64F-6D32-D447-9750-7E1610199051}"/>
                </a:ext>
              </a:extLst>
            </p:cNvPr>
            <p:cNvSpPr txBox="1"/>
            <p:nvPr/>
          </p:nvSpPr>
          <p:spPr>
            <a:xfrm>
              <a:off x="2159389" y="4928939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94C0662-3B24-0043-B9CA-AB3167511EA7}"/>
                </a:ext>
              </a:extLst>
            </p:cNvPr>
            <p:cNvSpPr txBox="1"/>
            <p:nvPr/>
          </p:nvSpPr>
          <p:spPr>
            <a:xfrm>
              <a:off x="604180" y="4928940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12E284-3014-214E-9200-B6C52D13A7F0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FDE96B7-294C-3342-9353-D3B9A3EC7F1B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B23A3D6-10D8-0045-897B-567EC78FDC6F}"/>
                </a:ext>
              </a:extLst>
            </p:cNvPr>
            <p:cNvSpPr txBox="1"/>
            <p:nvPr/>
          </p:nvSpPr>
          <p:spPr>
            <a:xfrm>
              <a:off x="2159389" y="963761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C2A598E-3FF6-8049-A22C-5BC066DDA2AE}"/>
                </a:ext>
              </a:extLst>
            </p:cNvPr>
            <p:cNvSpPr txBox="1"/>
            <p:nvPr/>
          </p:nvSpPr>
          <p:spPr>
            <a:xfrm>
              <a:off x="604180" y="9802605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FA86BB1-8613-6144-8B0F-AC402752E7CE}"/>
                </a:ext>
              </a:extLst>
            </p:cNvPr>
            <p:cNvSpPr txBox="1"/>
            <p:nvPr/>
          </p:nvSpPr>
          <p:spPr>
            <a:xfrm>
              <a:off x="813471" y="3328224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Education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EA19A2B-806F-984B-BA69-567AADC56A46}"/>
              </a:ext>
            </a:extLst>
          </p:cNvPr>
          <p:cNvGrpSpPr/>
          <p:nvPr/>
        </p:nvGrpSpPr>
        <p:grpSpPr>
          <a:xfrm>
            <a:off x="16754766" y="1410180"/>
            <a:ext cx="6532377" cy="8186826"/>
            <a:chOff x="604180" y="3328224"/>
            <a:chExt cx="6532377" cy="8186826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A0C0B3B-18B9-9C42-9A4F-6749BC5A44F6}"/>
                </a:ext>
              </a:extLst>
            </p:cNvPr>
            <p:cNvSpPr txBox="1"/>
            <p:nvPr/>
          </p:nvSpPr>
          <p:spPr>
            <a:xfrm>
              <a:off x="2159389" y="4928939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55640BA-7225-FB4C-A959-A9D5F863A3F3}"/>
                </a:ext>
              </a:extLst>
            </p:cNvPr>
            <p:cNvSpPr txBox="1"/>
            <p:nvPr/>
          </p:nvSpPr>
          <p:spPr>
            <a:xfrm>
              <a:off x="604180" y="4928940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F07F54-2CDD-854A-A3A0-C1B719AD0236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7081666-9D3D-564A-8680-1C152352D0C3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A10FE88-5004-F04E-81EF-438661FB28EA}"/>
                </a:ext>
              </a:extLst>
            </p:cNvPr>
            <p:cNvSpPr txBox="1"/>
            <p:nvPr/>
          </p:nvSpPr>
          <p:spPr>
            <a:xfrm>
              <a:off x="2159389" y="963761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06BA8EC-DC35-6441-B09F-5AA5154FBBBF}"/>
                </a:ext>
              </a:extLst>
            </p:cNvPr>
            <p:cNvSpPr txBox="1"/>
            <p:nvPr/>
          </p:nvSpPr>
          <p:spPr>
            <a:xfrm>
              <a:off x="604180" y="9802605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0EA9AF2-F2E1-C74F-B12A-B8F6C9954161}"/>
                </a:ext>
              </a:extLst>
            </p:cNvPr>
            <p:cNvSpPr txBox="1"/>
            <p:nvPr/>
          </p:nvSpPr>
          <p:spPr>
            <a:xfrm>
              <a:off x="813471" y="3328224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Experience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85CBF32-8B46-7E44-9127-E23794D83C9D}"/>
              </a:ext>
            </a:extLst>
          </p:cNvPr>
          <p:cNvGrpSpPr/>
          <p:nvPr/>
        </p:nvGrpSpPr>
        <p:grpSpPr>
          <a:xfrm>
            <a:off x="11795760" y="10331780"/>
            <a:ext cx="11033759" cy="1974601"/>
            <a:chOff x="17067268" y="9529451"/>
            <a:chExt cx="6086276" cy="197460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A24904E-F96A-A442-B023-3921144AB1FE}"/>
                </a:ext>
              </a:extLst>
            </p:cNvPr>
            <p:cNvGrpSpPr/>
            <p:nvPr/>
          </p:nvGrpSpPr>
          <p:grpSpPr>
            <a:xfrm>
              <a:off x="17067268" y="9529451"/>
              <a:ext cx="1993430" cy="1960192"/>
              <a:chOff x="14126823" y="6769304"/>
              <a:chExt cx="1993430" cy="1960192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CC85584-9EC3-F84C-9AE0-E7B98507E8C7}"/>
                  </a:ext>
                </a:extLst>
              </p:cNvPr>
              <p:cNvSpPr txBox="1"/>
              <p:nvPr/>
            </p:nvSpPr>
            <p:spPr>
              <a:xfrm>
                <a:off x="14126823" y="6769304"/>
                <a:ext cx="1993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English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4E512DC-B204-EB43-ADCC-97B0FDE00FBF}"/>
                  </a:ext>
                </a:extLst>
              </p:cNvPr>
              <p:cNvSpPr txBox="1"/>
              <p:nvPr/>
            </p:nvSpPr>
            <p:spPr>
              <a:xfrm>
                <a:off x="14126823" y="8206276"/>
                <a:ext cx="1993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French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402F18F-F495-294B-8DC8-D5B71871BC54}"/>
                  </a:ext>
                </a:extLst>
              </p:cNvPr>
              <p:cNvSpPr txBox="1"/>
              <p:nvPr/>
            </p:nvSpPr>
            <p:spPr>
              <a:xfrm>
                <a:off x="14126823" y="7495426"/>
                <a:ext cx="1993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Spanish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E67603F-D3E5-A848-9F22-84C4EB159ECE}"/>
                </a:ext>
              </a:extLst>
            </p:cNvPr>
            <p:cNvGrpSpPr/>
            <p:nvPr/>
          </p:nvGrpSpPr>
          <p:grpSpPr>
            <a:xfrm>
              <a:off x="18717825" y="9657196"/>
              <a:ext cx="4435719" cy="1846856"/>
              <a:chOff x="16756020" y="6697182"/>
              <a:chExt cx="9198428" cy="3377031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AAEC341-E2A0-AF44-BDCB-563B49D5AEDD}"/>
                  </a:ext>
                </a:extLst>
              </p:cNvPr>
              <p:cNvGrpSpPr/>
              <p:nvPr/>
            </p:nvGrpSpPr>
            <p:grpSpPr>
              <a:xfrm>
                <a:off x="16756020" y="6697182"/>
                <a:ext cx="9198428" cy="783776"/>
                <a:chOff x="5921828" y="4484918"/>
                <a:chExt cx="21626287" cy="783776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4644A5D7-4759-0C45-8480-69D0F9A4D140}"/>
                    </a:ext>
                  </a:extLst>
                </p:cNvPr>
                <p:cNvGrpSpPr/>
                <p:nvPr/>
              </p:nvGrpSpPr>
              <p:grpSpPr>
                <a:xfrm>
                  <a:off x="5921828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3FE78A94-2FA2-0140-8545-F78D46F40711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8C0DDDAE-AA9D-2B41-8247-E763F69EFB48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F69FFC03-CD9D-AE4D-9EE7-0071D357F479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DD2D579-438E-964D-9B1F-CE69AFFC6D77}"/>
                    </a:ext>
                  </a:extLst>
                </p:cNvPr>
                <p:cNvGrpSpPr/>
                <p:nvPr/>
              </p:nvGrpSpPr>
              <p:grpSpPr>
                <a:xfrm>
                  <a:off x="12409714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4BB713CC-A99F-7640-A067-F16F43106014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B666554D-4E45-AF44-9167-446AAAB77021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31382284-B1EF-0249-874F-2E5708AA320F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0018031F-E287-5048-A402-CB8F18FA739A}"/>
                    </a:ext>
                  </a:extLst>
                </p:cNvPr>
                <p:cNvGrpSpPr/>
                <p:nvPr/>
              </p:nvGrpSpPr>
              <p:grpSpPr>
                <a:xfrm>
                  <a:off x="18897600" y="4484918"/>
                  <a:ext cx="8650515" cy="783776"/>
                  <a:chOff x="5791200" y="4484912"/>
                  <a:chExt cx="8975949" cy="478974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A6F6726F-26E5-2241-A904-E6B7F346CDAB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6DA99700-62C7-7245-B98F-9EBFA5D7D722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2009928B-A20F-524F-B662-862AAC0D81DC}"/>
                      </a:ext>
                    </a:extLst>
                  </p:cNvPr>
                  <p:cNvSpPr/>
                  <p:nvPr/>
                </p:nvSpPr>
                <p:spPr>
                  <a:xfrm>
                    <a:off x="10279173" y="4484912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ADF99B36-EE8B-8E47-A615-4FCF3DE28135}"/>
                      </a:ext>
                    </a:extLst>
                  </p:cNvPr>
                  <p:cNvSpPr/>
                  <p:nvPr/>
                </p:nvSpPr>
                <p:spPr>
                  <a:xfrm>
                    <a:off x="12523161" y="4484912"/>
                    <a:ext cx="2243988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AD25319E-098D-224F-8847-82D34D4AE293}"/>
                  </a:ext>
                </a:extLst>
              </p:cNvPr>
              <p:cNvGrpSpPr/>
              <p:nvPr/>
            </p:nvGrpSpPr>
            <p:grpSpPr>
              <a:xfrm>
                <a:off x="16756020" y="7940104"/>
                <a:ext cx="9198428" cy="783776"/>
                <a:chOff x="5921828" y="4484918"/>
                <a:chExt cx="21626287" cy="783776"/>
              </a:xfrm>
            </p:grpSpPr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37C94024-A212-7648-AEC2-792F5797D70C}"/>
                    </a:ext>
                  </a:extLst>
                </p:cNvPr>
                <p:cNvGrpSpPr/>
                <p:nvPr/>
              </p:nvGrpSpPr>
              <p:grpSpPr>
                <a:xfrm>
                  <a:off x="5921828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035590F5-C736-FC47-95EA-911BB2952944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F821EE1C-7FFE-314A-A5F4-3A54C3F59974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0A5C22B7-73F9-6C4E-B222-064021DDB489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DDFBEDB2-700B-3C4A-A28C-E7DB78865681}"/>
                    </a:ext>
                  </a:extLst>
                </p:cNvPr>
                <p:cNvGrpSpPr/>
                <p:nvPr/>
              </p:nvGrpSpPr>
              <p:grpSpPr>
                <a:xfrm>
                  <a:off x="12409714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8CC983B5-3526-C34D-B1BF-C7B19C30A60D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9ADDF193-7118-CD4E-AD67-492CEFC832AC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FFF7AF7B-18F4-B843-83BB-47417F97054A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017A61C8-0B34-EA44-AEF3-94C91DDFFF04}"/>
                    </a:ext>
                  </a:extLst>
                </p:cNvPr>
                <p:cNvGrpSpPr/>
                <p:nvPr/>
              </p:nvGrpSpPr>
              <p:grpSpPr>
                <a:xfrm>
                  <a:off x="18897600" y="4484918"/>
                  <a:ext cx="8650515" cy="783776"/>
                  <a:chOff x="5791200" y="4484912"/>
                  <a:chExt cx="8975949" cy="478974"/>
                </a:xfrm>
              </p:grpSpPr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56C78782-B3D7-7840-8351-A4E8796C9392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84DB4E0C-A923-8847-BD79-A9C169564D3B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E02353F3-3112-3548-8788-2562AFF1A8F4}"/>
                      </a:ext>
                    </a:extLst>
                  </p:cNvPr>
                  <p:cNvSpPr/>
                  <p:nvPr/>
                </p:nvSpPr>
                <p:spPr>
                  <a:xfrm>
                    <a:off x="10279173" y="4484912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4EDE9104-F005-0F46-943B-628A0F20AA66}"/>
                      </a:ext>
                    </a:extLst>
                  </p:cNvPr>
                  <p:cNvSpPr/>
                  <p:nvPr/>
                </p:nvSpPr>
                <p:spPr>
                  <a:xfrm>
                    <a:off x="12523161" y="4484912"/>
                    <a:ext cx="2243988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87ED781E-FC31-1943-A3E4-B2FCFF33A0C3}"/>
                  </a:ext>
                </a:extLst>
              </p:cNvPr>
              <p:cNvGrpSpPr/>
              <p:nvPr/>
            </p:nvGrpSpPr>
            <p:grpSpPr>
              <a:xfrm>
                <a:off x="16756020" y="9290437"/>
                <a:ext cx="9198428" cy="783776"/>
                <a:chOff x="5921828" y="4484918"/>
                <a:chExt cx="21626287" cy="783776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A22FA5B4-7E76-E843-9B31-4645A7703FC5}"/>
                    </a:ext>
                  </a:extLst>
                </p:cNvPr>
                <p:cNvGrpSpPr/>
                <p:nvPr/>
              </p:nvGrpSpPr>
              <p:grpSpPr>
                <a:xfrm>
                  <a:off x="5921828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72B22CAE-3BEC-744F-BE63-E4CA92163DF8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9AAF256-7C3A-C744-BE51-D69DC4C39832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BBA4FA2C-E530-7840-8ADE-8E25F6986945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499FCAD7-9539-A74A-B8B5-4258508215F1}"/>
                    </a:ext>
                  </a:extLst>
                </p:cNvPr>
                <p:cNvGrpSpPr/>
                <p:nvPr/>
              </p:nvGrpSpPr>
              <p:grpSpPr>
                <a:xfrm>
                  <a:off x="12409714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054D3202-072A-E842-86DB-5AAA1F18D967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2011F08D-EE14-2846-937A-E6E1729D5968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18675041-8C38-5C4C-9ED4-12BC6A627610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CDA1EC89-FE6B-3348-871F-F2F46313676F}"/>
                    </a:ext>
                  </a:extLst>
                </p:cNvPr>
                <p:cNvGrpSpPr/>
                <p:nvPr/>
              </p:nvGrpSpPr>
              <p:grpSpPr>
                <a:xfrm>
                  <a:off x="18897600" y="4484918"/>
                  <a:ext cx="8650515" cy="783776"/>
                  <a:chOff x="5791200" y="4484912"/>
                  <a:chExt cx="8975949" cy="478974"/>
                </a:xfrm>
              </p:grpSpPr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A63B6195-C96F-184E-AE1F-E9D978D974FF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455D543D-32B8-DC4B-A141-ADC9C0BB8D31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CA668F5F-C7B7-CF4A-AA20-D3ECA93EF6E5}"/>
                      </a:ext>
                    </a:extLst>
                  </p:cNvPr>
                  <p:cNvSpPr/>
                  <p:nvPr/>
                </p:nvSpPr>
                <p:spPr>
                  <a:xfrm>
                    <a:off x="10279173" y="4484912"/>
                    <a:ext cx="2243987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2CA97C49-804F-0844-8095-D36878B1A0E0}"/>
                      </a:ext>
                    </a:extLst>
                  </p:cNvPr>
                  <p:cNvSpPr/>
                  <p:nvPr/>
                </p:nvSpPr>
                <p:spPr>
                  <a:xfrm>
                    <a:off x="12523161" y="4484912"/>
                    <a:ext cx="2243988" cy="4789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E990EAE8-560E-5F41-B2BE-C4C5B19D3800}"/>
              </a:ext>
            </a:extLst>
          </p:cNvPr>
          <p:cNvSpPr txBox="1"/>
          <p:nvPr/>
        </p:nvSpPr>
        <p:spPr>
          <a:xfrm>
            <a:off x="12978918" y="10459527"/>
            <a:ext cx="1993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English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0A8753-2919-EB43-BFAB-4E5F04A2433E}"/>
              </a:ext>
            </a:extLst>
          </p:cNvPr>
          <p:cNvSpPr txBox="1"/>
          <p:nvPr/>
        </p:nvSpPr>
        <p:spPr>
          <a:xfrm>
            <a:off x="12978918" y="11896499"/>
            <a:ext cx="1993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French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944EB87-CA40-B34B-B47A-179450913E4E}"/>
              </a:ext>
            </a:extLst>
          </p:cNvPr>
          <p:cNvSpPr txBox="1"/>
          <p:nvPr/>
        </p:nvSpPr>
        <p:spPr>
          <a:xfrm>
            <a:off x="12978918" y="11185649"/>
            <a:ext cx="1993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Spanish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1C4F729-3A2E-7845-96DE-757B5CCC00A9}"/>
              </a:ext>
            </a:extLst>
          </p:cNvPr>
          <p:cNvSpPr txBox="1"/>
          <p:nvPr/>
        </p:nvSpPr>
        <p:spPr>
          <a:xfrm>
            <a:off x="10045097" y="11139263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DB2ED90-969C-6B4F-942A-DF77E646F5D0}"/>
              </a:ext>
            </a:extLst>
          </p:cNvPr>
          <p:cNvGrpSpPr/>
          <p:nvPr/>
        </p:nvGrpSpPr>
        <p:grpSpPr>
          <a:xfrm>
            <a:off x="1002123" y="11016371"/>
            <a:ext cx="6971599" cy="1384995"/>
            <a:chOff x="-1051991" y="11016371"/>
            <a:chExt cx="6971599" cy="1384995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2954363-7289-BC47-8F24-944CBF50127A}"/>
                </a:ext>
              </a:extLst>
            </p:cNvPr>
            <p:cNvSpPr txBox="1"/>
            <p:nvPr/>
          </p:nvSpPr>
          <p:spPr>
            <a:xfrm>
              <a:off x="1905926" y="11016371"/>
              <a:ext cx="401368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3D20C83-1B06-D640-B514-F92B385BD57B}"/>
                </a:ext>
              </a:extLst>
            </p:cNvPr>
            <p:cNvSpPr txBox="1"/>
            <p:nvPr/>
          </p:nvSpPr>
          <p:spPr>
            <a:xfrm>
              <a:off x="-1051991" y="11447259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About me</a:t>
              </a: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493CE583-2076-B644-B8EE-34B8639733A3}"/>
              </a:ext>
            </a:extLst>
          </p:cNvPr>
          <p:cNvSpPr txBox="1"/>
          <p:nvPr/>
        </p:nvSpPr>
        <p:spPr>
          <a:xfrm>
            <a:off x="637653" y="8946717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D16709-86CF-944D-9784-2025104C9974}"/>
              </a:ext>
            </a:extLst>
          </p:cNvPr>
          <p:cNvGrpSpPr/>
          <p:nvPr/>
        </p:nvGrpSpPr>
        <p:grpSpPr>
          <a:xfrm>
            <a:off x="4090085" y="8680903"/>
            <a:ext cx="3479694" cy="1398782"/>
            <a:chOff x="-974646" y="8773386"/>
            <a:chExt cx="3479694" cy="1398782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2868737-D5E8-4648-992E-6F4A67D89042}"/>
                </a:ext>
              </a:extLst>
            </p:cNvPr>
            <p:cNvSpPr txBox="1"/>
            <p:nvPr/>
          </p:nvSpPr>
          <p:spPr>
            <a:xfrm>
              <a:off x="-386583" y="8773386"/>
              <a:ext cx="28916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(000) 777-1234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kcage@mail.com</a:t>
              </a:r>
              <a:endPara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www.kcage.com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6042D10-EC31-924A-8AB5-D2057830D663}"/>
                </a:ext>
              </a:extLst>
            </p:cNvPr>
            <p:cNvGrpSpPr/>
            <p:nvPr/>
          </p:nvGrpSpPr>
          <p:grpSpPr>
            <a:xfrm>
              <a:off x="-974646" y="8773386"/>
              <a:ext cx="407929" cy="1398782"/>
              <a:chOff x="17762909" y="5145196"/>
              <a:chExt cx="407929" cy="1398782"/>
            </a:xfrm>
            <a:solidFill>
              <a:schemeClr val="bg1"/>
            </a:solidFill>
          </p:grpSpPr>
          <p:sp>
            <p:nvSpPr>
              <p:cNvPr id="176" name="Forma libre 19">
                <a:extLst>
                  <a:ext uri="{FF2B5EF4-FFF2-40B4-BE49-F238E27FC236}">
                    <a16:creationId xmlns:a16="http://schemas.microsoft.com/office/drawing/2014/main" id="{9EF0FE0A-5B1F-2F4A-B296-B81E9882ECC0}"/>
                  </a:ext>
                </a:extLst>
              </p:cNvPr>
              <p:cNvSpPr/>
              <p:nvPr/>
            </p:nvSpPr>
            <p:spPr>
              <a:xfrm>
                <a:off x="17762909" y="6136049"/>
                <a:ext cx="407929" cy="407929"/>
              </a:xfrm>
              <a:custGeom>
                <a:avLst/>
                <a:gdLst>
                  <a:gd name="connsiteX0" fmla="*/ 511138 w 532366"/>
                  <a:gd name="connsiteY0" fmla="*/ 162903 h 532366"/>
                  <a:gd name="connsiteX1" fmla="*/ 454210 w 532366"/>
                  <a:gd name="connsiteY1" fmla="*/ 78434 h 532366"/>
                  <a:gd name="connsiteX2" fmla="*/ 369740 w 532366"/>
                  <a:gd name="connsiteY2" fmla="*/ 21505 h 532366"/>
                  <a:gd name="connsiteX3" fmla="*/ 280397 w 532366"/>
                  <a:gd name="connsiteY3" fmla="*/ 978 h 532366"/>
                  <a:gd name="connsiteX4" fmla="*/ 274859 w 532366"/>
                  <a:gd name="connsiteY4" fmla="*/ 757 h 532366"/>
                  <a:gd name="connsiteX5" fmla="*/ 267032 w 532366"/>
                  <a:gd name="connsiteY5" fmla="*/ 609 h 532366"/>
                  <a:gd name="connsiteX6" fmla="*/ 264965 w 532366"/>
                  <a:gd name="connsiteY6" fmla="*/ 609 h 532366"/>
                  <a:gd name="connsiteX7" fmla="*/ 162848 w 532366"/>
                  <a:gd name="connsiteY7" fmla="*/ 21505 h 532366"/>
                  <a:gd name="connsiteX8" fmla="*/ 89158 w 532366"/>
                  <a:gd name="connsiteY8" fmla="*/ 68318 h 532366"/>
                  <a:gd name="connsiteX9" fmla="*/ 84654 w 532366"/>
                  <a:gd name="connsiteY9" fmla="*/ 72305 h 532366"/>
                  <a:gd name="connsiteX10" fmla="*/ 84433 w 532366"/>
                  <a:gd name="connsiteY10" fmla="*/ 72600 h 532366"/>
                  <a:gd name="connsiteX11" fmla="*/ 78378 w 532366"/>
                  <a:gd name="connsiteY11" fmla="*/ 78507 h 532366"/>
                  <a:gd name="connsiteX12" fmla="*/ 21450 w 532366"/>
                  <a:gd name="connsiteY12" fmla="*/ 162977 h 532366"/>
                  <a:gd name="connsiteX13" fmla="*/ 554 w 532366"/>
                  <a:gd name="connsiteY13" fmla="*/ 266423 h 532366"/>
                  <a:gd name="connsiteX14" fmla="*/ 21450 w 532366"/>
                  <a:gd name="connsiteY14" fmla="*/ 369869 h 532366"/>
                  <a:gd name="connsiteX15" fmla="*/ 78378 w 532366"/>
                  <a:gd name="connsiteY15" fmla="*/ 454339 h 532366"/>
                  <a:gd name="connsiteX16" fmla="*/ 162848 w 532366"/>
                  <a:gd name="connsiteY16" fmla="*/ 511267 h 532366"/>
                  <a:gd name="connsiteX17" fmla="*/ 252560 w 532366"/>
                  <a:gd name="connsiteY17" fmla="*/ 531794 h 532366"/>
                  <a:gd name="connsiteX18" fmla="*/ 255587 w 532366"/>
                  <a:gd name="connsiteY18" fmla="*/ 532163 h 532366"/>
                  <a:gd name="connsiteX19" fmla="*/ 257507 w 532366"/>
                  <a:gd name="connsiteY19" fmla="*/ 532016 h 532366"/>
                  <a:gd name="connsiteX20" fmla="*/ 266368 w 532366"/>
                  <a:gd name="connsiteY20" fmla="*/ 532163 h 532366"/>
                  <a:gd name="connsiteX21" fmla="*/ 369814 w 532366"/>
                  <a:gd name="connsiteY21" fmla="*/ 511267 h 532366"/>
                  <a:gd name="connsiteX22" fmla="*/ 442986 w 532366"/>
                  <a:gd name="connsiteY22" fmla="*/ 464971 h 532366"/>
                  <a:gd name="connsiteX23" fmla="*/ 448376 w 532366"/>
                  <a:gd name="connsiteY23" fmla="*/ 460541 h 532366"/>
                  <a:gd name="connsiteX24" fmla="*/ 449115 w 532366"/>
                  <a:gd name="connsiteY24" fmla="*/ 459360 h 532366"/>
                  <a:gd name="connsiteX25" fmla="*/ 454283 w 532366"/>
                  <a:gd name="connsiteY25" fmla="*/ 454339 h 532366"/>
                  <a:gd name="connsiteX26" fmla="*/ 511212 w 532366"/>
                  <a:gd name="connsiteY26" fmla="*/ 369869 h 532366"/>
                  <a:gd name="connsiteX27" fmla="*/ 532108 w 532366"/>
                  <a:gd name="connsiteY27" fmla="*/ 266423 h 532366"/>
                  <a:gd name="connsiteX28" fmla="*/ 511138 w 532366"/>
                  <a:gd name="connsiteY28" fmla="*/ 162903 h 532366"/>
                  <a:gd name="connsiteX29" fmla="*/ 417439 w 532366"/>
                  <a:gd name="connsiteY29" fmla="*/ 80944 h 532366"/>
                  <a:gd name="connsiteX30" fmla="*/ 373506 w 532366"/>
                  <a:gd name="connsiteY30" fmla="*/ 102504 h 532366"/>
                  <a:gd name="connsiteX31" fmla="*/ 368115 w 532366"/>
                  <a:gd name="connsiteY31" fmla="*/ 94235 h 532366"/>
                  <a:gd name="connsiteX32" fmla="*/ 316799 w 532366"/>
                  <a:gd name="connsiteY32" fmla="*/ 32507 h 532366"/>
                  <a:gd name="connsiteX33" fmla="*/ 417439 w 532366"/>
                  <a:gd name="connsiteY33" fmla="*/ 80944 h 532366"/>
                  <a:gd name="connsiteX34" fmla="*/ 270724 w 532366"/>
                  <a:gd name="connsiteY34" fmla="*/ 27191 h 532366"/>
                  <a:gd name="connsiteX35" fmla="*/ 272275 w 532366"/>
                  <a:gd name="connsiteY35" fmla="*/ 27191 h 532366"/>
                  <a:gd name="connsiteX36" fmla="*/ 346112 w 532366"/>
                  <a:gd name="connsiteY36" fmla="*/ 109076 h 532366"/>
                  <a:gd name="connsiteX37" fmla="*/ 347441 w 532366"/>
                  <a:gd name="connsiteY37" fmla="*/ 111143 h 532366"/>
                  <a:gd name="connsiteX38" fmla="*/ 264965 w 532366"/>
                  <a:gd name="connsiteY38" fmla="*/ 121776 h 532366"/>
                  <a:gd name="connsiteX39" fmla="*/ 191275 w 532366"/>
                  <a:gd name="connsiteY39" fmla="*/ 111070 h 532366"/>
                  <a:gd name="connsiteX40" fmla="*/ 192604 w 532366"/>
                  <a:gd name="connsiteY40" fmla="*/ 109224 h 532366"/>
                  <a:gd name="connsiteX41" fmla="*/ 270724 w 532366"/>
                  <a:gd name="connsiteY41" fmla="*/ 27191 h 532366"/>
                  <a:gd name="connsiteX42" fmla="*/ 226939 w 532366"/>
                  <a:gd name="connsiteY42" fmla="*/ 30292 h 532366"/>
                  <a:gd name="connsiteX43" fmla="*/ 170970 w 532366"/>
                  <a:gd name="connsiteY43" fmla="*/ 93644 h 532366"/>
                  <a:gd name="connsiteX44" fmla="*/ 164989 w 532366"/>
                  <a:gd name="connsiteY44" fmla="*/ 102283 h 532366"/>
                  <a:gd name="connsiteX45" fmla="*/ 117807 w 532366"/>
                  <a:gd name="connsiteY45" fmla="*/ 78729 h 532366"/>
                  <a:gd name="connsiteX46" fmla="*/ 226939 w 532366"/>
                  <a:gd name="connsiteY46" fmla="*/ 30292 h 532366"/>
                  <a:gd name="connsiteX47" fmla="*/ 115223 w 532366"/>
                  <a:gd name="connsiteY47" fmla="*/ 451902 h 532366"/>
                  <a:gd name="connsiteX48" fmla="*/ 159082 w 532366"/>
                  <a:gd name="connsiteY48" fmla="*/ 430342 h 532366"/>
                  <a:gd name="connsiteX49" fmla="*/ 215715 w 532366"/>
                  <a:gd name="connsiteY49" fmla="*/ 500192 h 532366"/>
                  <a:gd name="connsiteX50" fmla="*/ 115223 w 532366"/>
                  <a:gd name="connsiteY50" fmla="*/ 451902 h 532366"/>
                  <a:gd name="connsiteX51" fmla="*/ 261716 w 532366"/>
                  <a:gd name="connsiteY51" fmla="*/ 505508 h 532366"/>
                  <a:gd name="connsiteX52" fmla="*/ 260313 w 532366"/>
                  <a:gd name="connsiteY52" fmla="*/ 505508 h 532366"/>
                  <a:gd name="connsiteX53" fmla="*/ 185073 w 532366"/>
                  <a:gd name="connsiteY53" fmla="*/ 421629 h 532366"/>
                  <a:gd name="connsiteX54" fmla="*/ 267918 w 532366"/>
                  <a:gd name="connsiteY54" fmla="*/ 410849 h 532366"/>
                  <a:gd name="connsiteX55" fmla="*/ 341386 w 532366"/>
                  <a:gd name="connsiteY55" fmla="*/ 421481 h 532366"/>
                  <a:gd name="connsiteX56" fmla="*/ 261716 w 532366"/>
                  <a:gd name="connsiteY56" fmla="*/ 505508 h 532366"/>
                  <a:gd name="connsiteX57" fmla="*/ 305501 w 532366"/>
                  <a:gd name="connsiteY57" fmla="*/ 502333 h 532366"/>
                  <a:gd name="connsiteX58" fmla="*/ 367599 w 532366"/>
                  <a:gd name="connsiteY58" fmla="*/ 430268 h 532366"/>
                  <a:gd name="connsiteX59" fmla="*/ 414781 w 532366"/>
                  <a:gd name="connsiteY59" fmla="*/ 453822 h 532366"/>
                  <a:gd name="connsiteX60" fmla="*/ 305501 w 532366"/>
                  <a:gd name="connsiteY60" fmla="*/ 502333 h 532366"/>
                  <a:gd name="connsiteX61" fmla="*/ 435455 w 532366"/>
                  <a:gd name="connsiteY61" fmla="*/ 435437 h 532366"/>
                  <a:gd name="connsiteX62" fmla="*/ 381923 w 532366"/>
                  <a:gd name="connsiteY62" fmla="*/ 407378 h 532366"/>
                  <a:gd name="connsiteX63" fmla="*/ 402671 w 532366"/>
                  <a:gd name="connsiteY63" fmla="*/ 364184 h 532366"/>
                  <a:gd name="connsiteX64" fmla="*/ 395140 w 532366"/>
                  <a:gd name="connsiteY64" fmla="*/ 346980 h 532366"/>
                  <a:gd name="connsiteX65" fmla="*/ 377936 w 532366"/>
                  <a:gd name="connsiteY65" fmla="*/ 354511 h 532366"/>
                  <a:gd name="connsiteX66" fmla="*/ 356449 w 532366"/>
                  <a:gd name="connsiteY66" fmla="*/ 398296 h 532366"/>
                  <a:gd name="connsiteX67" fmla="*/ 268288 w 532366"/>
                  <a:gd name="connsiteY67" fmla="*/ 384341 h 532366"/>
                  <a:gd name="connsiteX68" fmla="*/ 170749 w 532366"/>
                  <a:gd name="connsiteY68" fmla="*/ 398149 h 532366"/>
                  <a:gd name="connsiteX69" fmla="*/ 151256 w 532366"/>
                  <a:gd name="connsiteY69" fmla="*/ 354954 h 532366"/>
                  <a:gd name="connsiteX70" fmla="*/ 134273 w 532366"/>
                  <a:gd name="connsiteY70" fmla="*/ 346832 h 532366"/>
                  <a:gd name="connsiteX71" fmla="*/ 126151 w 532366"/>
                  <a:gd name="connsiteY71" fmla="*/ 363814 h 532366"/>
                  <a:gd name="connsiteX72" fmla="*/ 145349 w 532366"/>
                  <a:gd name="connsiteY72" fmla="*/ 407157 h 532366"/>
                  <a:gd name="connsiteX73" fmla="*/ 94770 w 532366"/>
                  <a:gd name="connsiteY73" fmla="*/ 433221 h 532366"/>
                  <a:gd name="connsiteX74" fmla="*/ 26914 w 532366"/>
                  <a:gd name="connsiteY74" fmla="*/ 266349 h 532366"/>
                  <a:gd name="connsiteX75" fmla="*/ 96985 w 532366"/>
                  <a:gd name="connsiteY75" fmla="*/ 97188 h 532366"/>
                  <a:gd name="connsiteX76" fmla="*/ 97059 w 532366"/>
                  <a:gd name="connsiteY76" fmla="*/ 97114 h 532366"/>
                  <a:gd name="connsiteX77" fmla="*/ 150517 w 532366"/>
                  <a:gd name="connsiteY77" fmla="*/ 125172 h 532366"/>
                  <a:gd name="connsiteX78" fmla="*/ 120392 w 532366"/>
                  <a:gd name="connsiteY78" fmla="*/ 196056 h 532366"/>
                  <a:gd name="connsiteX79" fmla="*/ 129621 w 532366"/>
                  <a:gd name="connsiteY79" fmla="*/ 212448 h 532366"/>
                  <a:gd name="connsiteX80" fmla="*/ 133239 w 532366"/>
                  <a:gd name="connsiteY80" fmla="*/ 212965 h 532366"/>
                  <a:gd name="connsiteX81" fmla="*/ 146013 w 532366"/>
                  <a:gd name="connsiteY81" fmla="*/ 203292 h 532366"/>
                  <a:gd name="connsiteX82" fmla="*/ 175991 w 532366"/>
                  <a:gd name="connsiteY82" fmla="*/ 134328 h 532366"/>
                  <a:gd name="connsiteX83" fmla="*/ 264374 w 532366"/>
                  <a:gd name="connsiteY83" fmla="*/ 148431 h 532366"/>
                  <a:gd name="connsiteX84" fmla="*/ 269543 w 532366"/>
                  <a:gd name="connsiteY84" fmla="*/ 148505 h 532366"/>
                  <a:gd name="connsiteX85" fmla="*/ 361618 w 532366"/>
                  <a:gd name="connsiteY85" fmla="*/ 134771 h 532366"/>
                  <a:gd name="connsiteX86" fmla="*/ 388568 w 532366"/>
                  <a:gd name="connsiteY86" fmla="*/ 202702 h 532366"/>
                  <a:gd name="connsiteX87" fmla="*/ 401490 w 532366"/>
                  <a:gd name="connsiteY87" fmla="*/ 212817 h 532366"/>
                  <a:gd name="connsiteX88" fmla="*/ 404665 w 532366"/>
                  <a:gd name="connsiteY88" fmla="*/ 212448 h 532366"/>
                  <a:gd name="connsiteX89" fmla="*/ 414411 w 532366"/>
                  <a:gd name="connsiteY89" fmla="*/ 196352 h 532366"/>
                  <a:gd name="connsiteX90" fmla="*/ 387018 w 532366"/>
                  <a:gd name="connsiteY90" fmla="*/ 125763 h 532366"/>
                  <a:gd name="connsiteX91" fmla="*/ 437670 w 532366"/>
                  <a:gd name="connsiteY91" fmla="*/ 99699 h 532366"/>
                  <a:gd name="connsiteX92" fmla="*/ 505379 w 532366"/>
                  <a:gd name="connsiteY92" fmla="*/ 266423 h 532366"/>
                  <a:gd name="connsiteX93" fmla="*/ 435455 w 532366"/>
                  <a:gd name="connsiteY93" fmla="*/ 435437 h 532366"/>
                  <a:gd name="connsiteX94" fmla="*/ 185738 w 532366"/>
                  <a:gd name="connsiteY94" fmla="*/ 232606 h 532366"/>
                  <a:gd name="connsiteX95" fmla="*/ 184852 w 532366"/>
                  <a:gd name="connsiteY95" fmla="*/ 238291 h 532366"/>
                  <a:gd name="connsiteX96" fmla="*/ 159968 w 532366"/>
                  <a:gd name="connsiteY96" fmla="*/ 308806 h 532366"/>
                  <a:gd name="connsiteX97" fmla="*/ 144536 w 532366"/>
                  <a:gd name="connsiteY97" fmla="*/ 321358 h 532366"/>
                  <a:gd name="connsiteX98" fmla="*/ 143650 w 532366"/>
                  <a:gd name="connsiteY98" fmla="*/ 321358 h 532366"/>
                  <a:gd name="connsiteX99" fmla="*/ 128587 w 532366"/>
                  <a:gd name="connsiteY99" fmla="*/ 309396 h 532366"/>
                  <a:gd name="connsiteX100" fmla="*/ 112934 w 532366"/>
                  <a:gd name="connsiteY100" fmla="*/ 259704 h 532366"/>
                  <a:gd name="connsiteX101" fmla="*/ 97133 w 532366"/>
                  <a:gd name="connsiteY101" fmla="*/ 309396 h 532366"/>
                  <a:gd name="connsiteX102" fmla="*/ 82070 w 532366"/>
                  <a:gd name="connsiteY102" fmla="*/ 321358 h 532366"/>
                  <a:gd name="connsiteX103" fmla="*/ 81184 w 532366"/>
                  <a:gd name="connsiteY103" fmla="*/ 321358 h 532366"/>
                  <a:gd name="connsiteX104" fmla="*/ 65752 w 532366"/>
                  <a:gd name="connsiteY104" fmla="*/ 308806 h 532366"/>
                  <a:gd name="connsiteX105" fmla="*/ 41607 w 532366"/>
                  <a:gd name="connsiteY105" fmla="*/ 239251 h 532366"/>
                  <a:gd name="connsiteX106" fmla="*/ 40352 w 532366"/>
                  <a:gd name="connsiteY106" fmla="*/ 232458 h 532366"/>
                  <a:gd name="connsiteX107" fmla="*/ 53790 w 532366"/>
                  <a:gd name="connsiteY107" fmla="*/ 219758 h 532366"/>
                  <a:gd name="connsiteX108" fmla="*/ 67376 w 532366"/>
                  <a:gd name="connsiteY108" fmla="*/ 230612 h 532366"/>
                  <a:gd name="connsiteX109" fmla="*/ 82439 w 532366"/>
                  <a:gd name="connsiteY109" fmla="*/ 280674 h 532366"/>
                  <a:gd name="connsiteX110" fmla="*/ 97871 w 532366"/>
                  <a:gd name="connsiteY110" fmla="*/ 230760 h 532366"/>
                  <a:gd name="connsiteX111" fmla="*/ 112196 w 532366"/>
                  <a:gd name="connsiteY111" fmla="*/ 219536 h 532366"/>
                  <a:gd name="connsiteX112" fmla="*/ 113820 w 532366"/>
                  <a:gd name="connsiteY112" fmla="*/ 219536 h 532366"/>
                  <a:gd name="connsiteX113" fmla="*/ 128145 w 532366"/>
                  <a:gd name="connsiteY113" fmla="*/ 230760 h 532366"/>
                  <a:gd name="connsiteX114" fmla="*/ 143798 w 532366"/>
                  <a:gd name="connsiteY114" fmla="*/ 280821 h 532366"/>
                  <a:gd name="connsiteX115" fmla="*/ 159230 w 532366"/>
                  <a:gd name="connsiteY115" fmla="*/ 230391 h 532366"/>
                  <a:gd name="connsiteX116" fmla="*/ 172668 w 532366"/>
                  <a:gd name="connsiteY116" fmla="*/ 219684 h 532366"/>
                  <a:gd name="connsiteX117" fmla="*/ 185738 w 532366"/>
                  <a:gd name="connsiteY117" fmla="*/ 232606 h 532366"/>
                  <a:gd name="connsiteX118" fmla="*/ 340205 w 532366"/>
                  <a:gd name="connsiteY118" fmla="*/ 232606 h 532366"/>
                  <a:gd name="connsiteX119" fmla="*/ 339319 w 532366"/>
                  <a:gd name="connsiteY119" fmla="*/ 238291 h 532366"/>
                  <a:gd name="connsiteX120" fmla="*/ 314436 w 532366"/>
                  <a:gd name="connsiteY120" fmla="*/ 308806 h 532366"/>
                  <a:gd name="connsiteX121" fmla="*/ 299004 w 532366"/>
                  <a:gd name="connsiteY121" fmla="*/ 321358 h 532366"/>
                  <a:gd name="connsiteX122" fmla="*/ 298118 w 532366"/>
                  <a:gd name="connsiteY122" fmla="*/ 321358 h 532366"/>
                  <a:gd name="connsiteX123" fmla="*/ 283055 w 532366"/>
                  <a:gd name="connsiteY123" fmla="*/ 309396 h 532366"/>
                  <a:gd name="connsiteX124" fmla="*/ 267401 w 532366"/>
                  <a:gd name="connsiteY124" fmla="*/ 259704 h 532366"/>
                  <a:gd name="connsiteX125" fmla="*/ 251600 w 532366"/>
                  <a:gd name="connsiteY125" fmla="*/ 309396 h 532366"/>
                  <a:gd name="connsiteX126" fmla="*/ 236538 w 532366"/>
                  <a:gd name="connsiteY126" fmla="*/ 321358 h 532366"/>
                  <a:gd name="connsiteX127" fmla="*/ 235651 w 532366"/>
                  <a:gd name="connsiteY127" fmla="*/ 321358 h 532366"/>
                  <a:gd name="connsiteX128" fmla="*/ 220219 w 532366"/>
                  <a:gd name="connsiteY128" fmla="*/ 308806 h 532366"/>
                  <a:gd name="connsiteX129" fmla="*/ 196075 w 532366"/>
                  <a:gd name="connsiteY129" fmla="*/ 239251 h 532366"/>
                  <a:gd name="connsiteX130" fmla="*/ 194820 w 532366"/>
                  <a:gd name="connsiteY130" fmla="*/ 232458 h 532366"/>
                  <a:gd name="connsiteX131" fmla="*/ 208258 w 532366"/>
                  <a:gd name="connsiteY131" fmla="*/ 219758 h 532366"/>
                  <a:gd name="connsiteX132" fmla="*/ 221844 w 532366"/>
                  <a:gd name="connsiteY132" fmla="*/ 230612 h 532366"/>
                  <a:gd name="connsiteX133" fmla="*/ 236907 w 532366"/>
                  <a:gd name="connsiteY133" fmla="*/ 280674 h 532366"/>
                  <a:gd name="connsiteX134" fmla="*/ 252339 w 532366"/>
                  <a:gd name="connsiteY134" fmla="*/ 230760 h 532366"/>
                  <a:gd name="connsiteX135" fmla="*/ 266663 w 532366"/>
                  <a:gd name="connsiteY135" fmla="*/ 219536 h 532366"/>
                  <a:gd name="connsiteX136" fmla="*/ 268288 w 532366"/>
                  <a:gd name="connsiteY136" fmla="*/ 219536 h 532366"/>
                  <a:gd name="connsiteX137" fmla="*/ 282612 w 532366"/>
                  <a:gd name="connsiteY137" fmla="*/ 230760 h 532366"/>
                  <a:gd name="connsiteX138" fmla="*/ 298265 w 532366"/>
                  <a:gd name="connsiteY138" fmla="*/ 280821 h 532366"/>
                  <a:gd name="connsiteX139" fmla="*/ 313697 w 532366"/>
                  <a:gd name="connsiteY139" fmla="*/ 230391 h 532366"/>
                  <a:gd name="connsiteX140" fmla="*/ 327136 w 532366"/>
                  <a:gd name="connsiteY140" fmla="*/ 219684 h 532366"/>
                  <a:gd name="connsiteX141" fmla="*/ 340205 w 532366"/>
                  <a:gd name="connsiteY141" fmla="*/ 232606 h 532366"/>
                  <a:gd name="connsiteX142" fmla="*/ 452659 w 532366"/>
                  <a:gd name="connsiteY142" fmla="*/ 280821 h 532366"/>
                  <a:gd name="connsiteX143" fmla="*/ 468091 w 532366"/>
                  <a:gd name="connsiteY143" fmla="*/ 230391 h 532366"/>
                  <a:gd name="connsiteX144" fmla="*/ 481529 w 532366"/>
                  <a:gd name="connsiteY144" fmla="*/ 219684 h 532366"/>
                  <a:gd name="connsiteX145" fmla="*/ 494599 w 532366"/>
                  <a:gd name="connsiteY145" fmla="*/ 232606 h 532366"/>
                  <a:gd name="connsiteX146" fmla="*/ 493712 w 532366"/>
                  <a:gd name="connsiteY146" fmla="*/ 238291 h 532366"/>
                  <a:gd name="connsiteX147" fmla="*/ 468829 w 532366"/>
                  <a:gd name="connsiteY147" fmla="*/ 308806 h 532366"/>
                  <a:gd name="connsiteX148" fmla="*/ 453397 w 532366"/>
                  <a:gd name="connsiteY148" fmla="*/ 321358 h 532366"/>
                  <a:gd name="connsiteX149" fmla="*/ 452511 w 532366"/>
                  <a:gd name="connsiteY149" fmla="*/ 321358 h 532366"/>
                  <a:gd name="connsiteX150" fmla="*/ 437449 w 532366"/>
                  <a:gd name="connsiteY150" fmla="*/ 309396 h 532366"/>
                  <a:gd name="connsiteX151" fmla="*/ 421795 w 532366"/>
                  <a:gd name="connsiteY151" fmla="*/ 259704 h 532366"/>
                  <a:gd name="connsiteX152" fmla="*/ 405994 w 532366"/>
                  <a:gd name="connsiteY152" fmla="*/ 309396 h 532366"/>
                  <a:gd name="connsiteX153" fmla="*/ 390931 w 532366"/>
                  <a:gd name="connsiteY153" fmla="*/ 321358 h 532366"/>
                  <a:gd name="connsiteX154" fmla="*/ 390045 w 532366"/>
                  <a:gd name="connsiteY154" fmla="*/ 321358 h 532366"/>
                  <a:gd name="connsiteX155" fmla="*/ 374613 w 532366"/>
                  <a:gd name="connsiteY155" fmla="*/ 308806 h 532366"/>
                  <a:gd name="connsiteX156" fmla="*/ 350468 w 532366"/>
                  <a:gd name="connsiteY156" fmla="*/ 239251 h 532366"/>
                  <a:gd name="connsiteX157" fmla="*/ 349213 w 532366"/>
                  <a:gd name="connsiteY157" fmla="*/ 232458 h 532366"/>
                  <a:gd name="connsiteX158" fmla="*/ 362651 w 532366"/>
                  <a:gd name="connsiteY158" fmla="*/ 219758 h 532366"/>
                  <a:gd name="connsiteX159" fmla="*/ 376238 w 532366"/>
                  <a:gd name="connsiteY159" fmla="*/ 230612 h 532366"/>
                  <a:gd name="connsiteX160" fmla="*/ 391300 w 532366"/>
                  <a:gd name="connsiteY160" fmla="*/ 280674 h 532366"/>
                  <a:gd name="connsiteX161" fmla="*/ 406732 w 532366"/>
                  <a:gd name="connsiteY161" fmla="*/ 230760 h 532366"/>
                  <a:gd name="connsiteX162" fmla="*/ 421057 w 532366"/>
                  <a:gd name="connsiteY162" fmla="*/ 219536 h 532366"/>
                  <a:gd name="connsiteX163" fmla="*/ 422681 w 532366"/>
                  <a:gd name="connsiteY163" fmla="*/ 219536 h 532366"/>
                  <a:gd name="connsiteX164" fmla="*/ 437006 w 532366"/>
                  <a:gd name="connsiteY164" fmla="*/ 230760 h 532366"/>
                  <a:gd name="connsiteX165" fmla="*/ 452659 w 532366"/>
                  <a:gd name="connsiteY165" fmla="*/ 280821 h 53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</a:cxnLst>
                <a:rect l="l" t="t" r="r" b="b"/>
                <a:pathLst>
                  <a:path w="532366" h="532366">
                    <a:moveTo>
                      <a:pt x="511138" y="162903"/>
                    </a:moveTo>
                    <a:cubicBezTo>
                      <a:pt x="497773" y="131227"/>
                      <a:pt x="478576" y="102800"/>
                      <a:pt x="454210" y="78434"/>
                    </a:cubicBezTo>
                    <a:cubicBezTo>
                      <a:pt x="429770" y="53993"/>
                      <a:pt x="401342" y="34870"/>
                      <a:pt x="369740" y="21505"/>
                    </a:cubicBezTo>
                    <a:cubicBezTo>
                      <a:pt x="341239" y="9470"/>
                      <a:pt x="311261" y="2603"/>
                      <a:pt x="280397" y="978"/>
                    </a:cubicBezTo>
                    <a:cubicBezTo>
                      <a:pt x="278551" y="535"/>
                      <a:pt x="276705" y="462"/>
                      <a:pt x="274859" y="757"/>
                    </a:cubicBezTo>
                    <a:cubicBezTo>
                      <a:pt x="272275" y="683"/>
                      <a:pt x="269690" y="609"/>
                      <a:pt x="267032" y="609"/>
                    </a:cubicBezTo>
                    <a:cubicBezTo>
                      <a:pt x="266368" y="535"/>
                      <a:pt x="265703" y="535"/>
                      <a:pt x="264965" y="609"/>
                    </a:cubicBezTo>
                    <a:cubicBezTo>
                      <a:pt x="229523" y="757"/>
                      <a:pt x="195189" y="7771"/>
                      <a:pt x="162848" y="21505"/>
                    </a:cubicBezTo>
                    <a:cubicBezTo>
                      <a:pt x="135750" y="32950"/>
                      <a:pt x="111014" y="48677"/>
                      <a:pt x="89158" y="68318"/>
                    </a:cubicBezTo>
                    <a:cubicBezTo>
                      <a:pt x="87460" y="69278"/>
                      <a:pt x="85910" y="70607"/>
                      <a:pt x="84654" y="72305"/>
                    </a:cubicBezTo>
                    <a:cubicBezTo>
                      <a:pt x="84581" y="72379"/>
                      <a:pt x="84507" y="72527"/>
                      <a:pt x="84433" y="72600"/>
                    </a:cubicBezTo>
                    <a:cubicBezTo>
                      <a:pt x="82365" y="74520"/>
                      <a:pt x="80372" y="76514"/>
                      <a:pt x="78378" y="78507"/>
                    </a:cubicBezTo>
                    <a:cubicBezTo>
                      <a:pt x="53938" y="102948"/>
                      <a:pt x="34814" y="131375"/>
                      <a:pt x="21450" y="162977"/>
                    </a:cubicBezTo>
                    <a:cubicBezTo>
                      <a:pt x="7568" y="195761"/>
                      <a:pt x="554" y="230538"/>
                      <a:pt x="554" y="266423"/>
                    </a:cubicBezTo>
                    <a:cubicBezTo>
                      <a:pt x="554" y="302308"/>
                      <a:pt x="7568" y="337085"/>
                      <a:pt x="21450" y="369869"/>
                    </a:cubicBezTo>
                    <a:cubicBezTo>
                      <a:pt x="34814" y="401545"/>
                      <a:pt x="54012" y="429973"/>
                      <a:pt x="78378" y="454339"/>
                    </a:cubicBezTo>
                    <a:cubicBezTo>
                      <a:pt x="102818" y="478779"/>
                      <a:pt x="131246" y="497903"/>
                      <a:pt x="162848" y="511267"/>
                    </a:cubicBezTo>
                    <a:cubicBezTo>
                      <a:pt x="191423" y="523377"/>
                      <a:pt x="221549" y="530244"/>
                      <a:pt x="252560" y="531794"/>
                    </a:cubicBezTo>
                    <a:cubicBezTo>
                      <a:pt x="253520" y="532016"/>
                      <a:pt x="254554" y="532163"/>
                      <a:pt x="255587" y="532163"/>
                    </a:cubicBezTo>
                    <a:cubicBezTo>
                      <a:pt x="256252" y="532163"/>
                      <a:pt x="256917" y="532089"/>
                      <a:pt x="257507" y="532016"/>
                    </a:cubicBezTo>
                    <a:cubicBezTo>
                      <a:pt x="260461" y="532089"/>
                      <a:pt x="263414" y="532163"/>
                      <a:pt x="266368" y="532163"/>
                    </a:cubicBezTo>
                    <a:cubicBezTo>
                      <a:pt x="302253" y="532163"/>
                      <a:pt x="337030" y="525149"/>
                      <a:pt x="369814" y="511267"/>
                    </a:cubicBezTo>
                    <a:cubicBezTo>
                      <a:pt x="396690" y="499896"/>
                      <a:pt x="421278" y="484317"/>
                      <a:pt x="442986" y="464971"/>
                    </a:cubicBezTo>
                    <a:cubicBezTo>
                      <a:pt x="445054" y="464012"/>
                      <a:pt x="446974" y="462535"/>
                      <a:pt x="448376" y="460541"/>
                    </a:cubicBezTo>
                    <a:cubicBezTo>
                      <a:pt x="448672" y="460172"/>
                      <a:pt x="448893" y="459803"/>
                      <a:pt x="449115" y="459360"/>
                    </a:cubicBezTo>
                    <a:cubicBezTo>
                      <a:pt x="450887" y="457735"/>
                      <a:pt x="452585" y="456037"/>
                      <a:pt x="454283" y="454339"/>
                    </a:cubicBezTo>
                    <a:cubicBezTo>
                      <a:pt x="478724" y="429899"/>
                      <a:pt x="497847" y="401471"/>
                      <a:pt x="511212" y="369869"/>
                    </a:cubicBezTo>
                    <a:cubicBezTo>
                      <a:pt x="525093" y="337085"/>
                      <a:pt x="532108" y="302308"/>
                      <a:pt x="532108" y="266423"/>
                    </a:cubicBezTo>
                    <a:cubicBezTo>
                      <a:pt x="532108" y="230538"/>
                      <a:pt x="525020" y="195613"/>
                      <a:pt x="511138" y="162903"/>
                    </a:cubicBezTo>
                    <a:moveTo>
                      <a:pt x="417439" y="80944"/>
                    </a:moveTo>
                    <a:cubicBezTo>
                      <a:pt x="403336" y="89435"/>
                      <a:pt x="388642" y="96598"/>
                      <a:pt x="373506" y="102504"/>
                    </a:cubicBezTo>
                    <a:cubicBezTo>
                      <a:pt x="371733" y="99773"/>
                      <a:pt x="369961" y="96967"/>
                      <a:pt x="368115" y="94235"/>
                    </a:cubicBezTo>
                    <a:cubicBezTo>
                      <a:pt x="353717" y="72970"/>
                      <a:pt x="336587" y="52295"/>
                      <a:pt x="316799" y="32507"/>
                    </a:cubicBezTo>
                    <a:cubicBezTo>
                      <a:pt x="353643" y="40334"/>
                      <a:pt x="387978" y="56799"/>
                      <a:pt x="417439" y="80944"/>
                    </a:cubicBezTo>
                    <a:moveTo>
                      <a:pt x="270724" y="27191"/>
                    </a:moveTo>
                    <a:cubicBezTo>
                      <a:pt x="271241" y="27191"/>
                      <a:pt x="271758" y="27191"/>
                      <a:pt x="272275" y="27191"/>
                    </a:cubicBezTo>
                    <a:cubicBezTo>
                      <a:pt x="301957" y="53034"/>
                      <a:pt x="326840" y="80501"/>
                      <a:pt x="346112" y="109076"/>
                    </a:cubicBezTo>
                    <a:cubicBezTo>
                      <a:pt x="346555" y="109741"/>
                      <a:pt x="346998" y="110479"/>
                      <a:pt x="347441" y="111143"/>
                    </a:cubicBezTo>
                    <a:cubicBezTo>
                      <a:pt x="320786" y="118601"/>
                      <a:pt x="293097" y="122293"/>
                      <a:pt x="264965" y="121776"/>
                    </a:cubicBezTo>
                    <a:cubicBezTo>
                      <a:pt x="239786" y="121333"/>
                      <a:pt x="215051" y="117715"/>
                      <a:pt x="191275" y="111070"/>
                    </a:cubicBezTo>
                    <a:cubicBezTo>
                      <a:pt x="191718" y="110479"/>
                      <a:pt x="192161" y="109814"/>
                      <a:pt x="192604" y="109224"/>
                    </a:cubicBezTo>
                    <a:cubicBezTo>
                      <a:pt x="213205" y="80427"/>
                      <a:pt x="239491" y="52886"/>
                      <a:pt x="270724" y="27191"/>
                    </a:cubicBezTo>
                    <a:moveTo>
                      <a:pt x="226939" y="30292"/>
                    </a:moveTo>
                    <a:cubicBezTo>
                      <a:pt x="205452" y="50523"/>
                      <a:pt x="186697" y="71788"/>
                      <a:pt x="170970" y="93644"/>
                    </a:cubicBezTo>
                    <a:cubicBezTo>
                      <a:pt x="168903" y="96524"/>
                      <a:pt x="166909" y="99403"/>
                      <a:pt x="164989" y="102283"/>
                    </a:cubicBezTo>
                    <a:cubicBezTo>
                      <a:pt x="148671" y="95933"/>
                      <a:pt x="132870" y="88033"/>
                      <a:pt x="117807" y="78729"/>
                    </a:cubicBezTo>
                    <a:cubicBezTo>
                      <a:pt x="149631" y="53403"/>
                      <a:pt x="186993" y="36863"/>
                      <a:pt x="226939" y="30292"/>
                    </a:cubicBezTo>
                    <a:moveTo>
                      <a:pt x="115223" y="451902"/>
                    </a:moveTo>
                    <a:cubicBezTo>
                      <a:pt x="129252" y="443411"/>
                      <a:pt x="143946" y="436249"/>
                      <a:pt x="159082" y="430342"/>
                    </a:cubicBezTo>
                    <a:cubicBezTo>
                      <a:pt x="174440" y="454486"/>
                      <a:pt x="193343" y="477819"/>
                      <a:pt x="215715" y="500192"/>
                    </a:cubicBezTo>
                    <a:cubicBezTo>
                      <a:pt x="178945" y="492365"/>
                      <a:pt x="144610" y="475899"/>
                      <a:pt x="115223" y="451902"/>
                    </a:cubicBezTo>
                    <a:moveTo>
                      <a:pt x="261716" y="505508"/>
                    </a:moveTo>
                    <a:cubicBezTo>
                      <a:pt x="261273" y="505508"/>
                      <a:pt x="260756" y="505508"/>
                      <a:pt x="260313" y="505508"/>
                    </a:cubicBezTo>
                    <a:cubicBezTo>
                      <a:pt x="229671" y="478927"/>
                      <a:pt x="204492" y="450868"/>
                      <a:pt x="185073" y="421629"/>
                    </a:cubicBezTo>
                    <a:cubicBezTo>
                      <a:pt x="211802" y="414098"/>
                      <a:pt x="239639" y="410406"/>
                      <a:pt x="267918" y="410849"/>
                    </a:cubicBezTo>
                    <a:cubicBezTo>
                      <a:pt x="293023" y="411218"/>
                      <a:pt x="317685" y="414836"/>
                      <a:pt x="341386" y="421481"/>
                    </a:cubicBezTo>
                    <a:cubicBezTo>
                      <a:pt x="320490" y="450942"/>
                      <a:pt x="293909" y="479001"/>
                      <a:pt x="261716" y="505508"/>
                    </a:cubicBezTo>
                    <a:moveTo>
                      <a:pt x="305501" y="502333"/>
                    </a:moveTo>
                    <a:cubicBezTo>
                      <a:pt x="329942" y="479370"/>
                      <a:pt x="350690" y="455299"/>
                      <a:pt x="367599" y="430268"/>
                    </a:cubicBezTo>
                    <a:cubicBezTo>
                      <a:pt x="383990" y="436618"/>
                      <a:pt x="399718" y="444445"/>
                      <a:pt x="414781" y="453822"/>
                    </a:cubicBezTo>
                    <a:cubicBezTo>
                      <a:pt x="382957" y="479222"/>
                      <a:pt x="345521" y="495762"/>
                      <a:pt x="305501" y="502333"/>
                    </a:cubicBezTo>
                    <a:moveTo>
                      <a:pt x="435455" y="435437"/>
                    </a:moveTo>
                    <a:cubicBezTo>
                      <a:pt x="418472" y="424287"/>
                      <a:pt x="400530" y="414984"/>
                      <a:pt x="381923" y="407378"/>
                    </a:cubicBezTo>
                    <a:cubicBezTo>
                      <a:pt x="390045" y="393275"/>
                      <a:pt x="396912" y="378877"/>
                      <a:pt x="402671" y="364184"/>
                    </a:cubicBezTo>
                    <a:cubicBezTo>
                      <a:pt x="405329" y="357317"/>
                      <a:pt x="402007" y="349638"/>
                      <a:pt x="395140" y="346980"/>
                    </a:cubicBezTo>
                    <a:cubicBezTo>
                      <a:pt x="388273" y="344321"/>
                      <a:pt x="380594" y="347644"/>
                      <a:pt x="377936" y="354511"/>
                    </a:cubicBezTo>
                    <a:cubicBezTo>
                      <a:pt x="372103" y="369352"/>
                      <a:pt x="364940" y="383972"/>
                      <a:pt x="356449" y="398296"/>
                    </a:cubicBezTo>
                    <a:cubicBezTo>
                      <a:pt x="328096" y="389510"/>
                      <a:pt x="298487" y="384784"/>
                      <a:pt x="268288" y="384341"/>
                    </a:cubicBezTo>
                    <a:cubicBezTo>
                      <a:pt x="234913" y="383824"/>
                      <a:pt x="202129" y="388476"/>
                      <a:pt x="170749" y="398149"/>
                    </a:cubicBezTo>
                    <a:cubicBezTo>
                      <a:pt x="162922" y="383972"/>
                      <a:pt x="156424" y="369574"/>
                      <a:pt x="151256" y="354954"/>
                    </a:cubicBezTo>
                    <a:cubicBezTo>
                      <a:pt x="148819" y="348013"/>
                      <a:pt x="141214" y="344395"/>
                      <a:pt x="134273" y="346832"/>
                    </a:cubicBezTo>
                    <a:cubicBezTo>
                      <a:pt x="127332" y="349268"/>
                      <a:pt x="123714" y="356874"/>
                      <a:pt x="126151" y="363814"/>
                    </a:cubicBezTo>
                    <a:cubicBezTo>
                      <a:pt x="131320" y="378508"/>
                      <a:pt x="137743" y="392980"/>
                      <a:pt x="145349" y="407157"/>
                    </a:cubicBezTo>
                    <a:cubicBezTo>
                      <a:pt x="127849" y="414245"/>
                      <a:pt x="110940" y="422958"/>
                      <a:pt x="94770" y="433221"/>
                    </a:cubicBezTo>
                    <a:cubicBezTo>
                      <a:pt x="50985" y="388328"/>
                      <a:pt x="26914" y="329185"/>
                      <a:pt x="26914" y="266349"/>
                    </a:cubicBezTo>
                    <a:cubicBezTo>
                      <a:pt x="26914" y="202480"/>
                      <a:pt x="51797" y="142377"/>
                      <a:pt x="96985" y="97188"/>
                    </a:cubicBezTo>
                    <a:cubicBezTo>
                      <a:pt x="96985" y="97188"/>
                      <a:pt x="97059" y="97114"/>
                      <a:pt x="97059" y="97114"/>
                    </a:cubicBezTo>
                    <a:cubicBezTo>
                      <a:pt x="114042" y="108264"/>
                      <a:pt x="131984" y="117641"/>
                      <a:pt x="150517" y="125172"/>
                    </a:cubicBezTo>
                    <a:cubicBezTo>
                      <a:pt x="137300" y="148284"/>
                      <a:pt x="127185" y="171985"/>
                      <a:pt x="120392" y="196056"/>
                    </a:cubicBezTo>
                    <a:cubicBezTo>
                      <a:pt x="118398" y="203145"/>
                      <a:pt x="122533" y="210454"/>
                      <a:pt x="129621" y="212448"/>
                    </a:cubicBezTo>
                    <a:cubicBezTo>
                      <a:pt x="130803" y="212817"/>
                      <a:pt x="132058" y="212965"/>
                      <a:pt x="133239" y="212965"/>
                    </a:cubicBezTo>
                    <a:cubicBezTo>
                      <a:pt x="139072" y="212965"/>
                      <a:pt x="144389" y="209126"/>
                      <a:pt x="146013" y="203292"/>
                    </a:cubicBezTo>
                    <a:cubicBezTo>
                      <a:pt x="152585" y="179886"/>
                      <a:pt x="162626" y="156775"/>
                      <a:pt x="175991" y="134328"/>
                    </a:cubicBezTo>
                    <a:cubicBezTo>
                      <a:pt x="204418" y="143115"/>
                      <a:pt x="234101" y="147914"/>
                      <a:pt x="264374" y="148431"/>
                    </a:cubicBezTo>
                    <a:cubicBezTo>
                      <a:pt x="266072" y="148431"/>
                      <a:pt x="267844" y="148505"/>
                      <a:pt x="269543" y="148505"/>
                    </a:cubicBezTo>
                    <a:cubicBezTo>
                      <a:pt x="300997" y="148505"/>
                      <a:pt x="332009" y="143853"/>
                      <a:pt x="361618" y="134771"/>
                    </a:cubicBezTo>
                    <a:cubicBezTo>
                      <a:pt x="373875" y="156996"/>
                      <a:pt x="382883" y="179738"/>
                      <a:pt x="388568" y="202702"/>
                    </a:cubicBezTo>
                    <a:cubicBezTo>
                      <a:pt x="390045" y="208756"/>
                      <a:pt x="395509" y="212817"/>
                      <a:pt x="401490" y="212817"/>
                    </a:cubicBezTo>
                    <a:cubicBezTo>
                      <a:pt x="402523" y="212817"/>
                      <a:pt x="403631" y="212670"/>
                      <a:pt x="404665" y="212448"/>
                    </a:cubicBezTo>
                    <a:cubicBezTo>
                      <a:pt x="411827" y="210676"/>
                      <a:pt x="416183" y="203514"/>
                      <a:pt x="414411" y="196352"/>
                    </a:cubicBezTo>
                    <a:cubicBezTo>
                      <a:pt x="408504" y="172428"/>
                      <a:pt x="399349" y="148800"/>
                      <a:pt x="387018" y="125763"/>
                    </a:cubicBezTo>
                    <a:cubicBezTo>
                      <a:pt x="404517" y="118675"/>
                      <a:pt x="421500" y="109962"/>
                      <a:pt x="437670" y="99699"/>
                    </a:cubicBezTo>
                    <a:cubicBezTo>
                      <a:pt x="481382" y="144592"/>
                      <a:pt x="505379" y="203661"/>
                      <a:pt x="505379" y="266423"/>
                    </a:cubicBezTo>
                    <a:cubicBezTo>
                      <a:pt x="505453" y="330219"/>
                      <a:pt x="480570" y="390248"/>
                      <a:pt x="435455" y="435437"/>
                    </a:cubicBezTo>
                    <a:moveTo>
                      <a:pt x="185738" y="232606"/>
                    </a:moveTo>
                    <a:cubicBezTo>
                      <a:pt x="185738" y="234452"/>
                      <a:pt x="185221" y="237036"/>
                      <a:pt x="184852" y="238291"/>
                    </a:cubicBezTo>
                    <a:lnTo>
                      <a:pt x="159968" y="308806"/>
                    </a:lnTo>
                    <a:cubicBezTo>
                      <a:pt x="157015" y="317445"/>
                      <a:pt x="151329" y="321358"/>
                      <a:pt x="144536" y="321358"/>
                    </a:cubicBezTo>
                    <a:lnTo>
                      <a:pt x="143650" y="321358"/>
                    </a:lnTo>
                    <a:cubicBezTo>
                      <a:pt x="136857" y="321358"/>
                      <a:pt x="131098" y="317518"/>
                      <a:pt x="128587" y="309396"/>
                    </a:cubicBezTo>
                    <a:lnTo>
                      <a:pt x="112934" y="259704"/>
                    </a:lnTo>
                    <a:lnTo>
                      <a:pt x="97133" y="309396"/>
                    </a:lnTo>
                    <a:cubicBezTo>
                      <a:pt x="94549" y="317518"/>
                      <a:pt x="88863" y="321358"/>
                      <a:pt x="82070" y="321358"/>
                    </a:cubicBezTo>
                    <a:lnTo>
                      <a:pt x="81184" y="321358"/>
                    </a:lnTo>
                    <a:cubicBezTo>
                      <a:pt x="74391" y="321358"/>
                      <a:pt x="68632" y="317518"/>
                      <a:pt x="65752" y="308806"/>
                    </a:cubicBezTo>
                    <a:lnTo>
                      <a:pt x="41607" y="239251"/>
                    </a:lnTo>
                    <a:cubicBezTo>
                      <a:pt x="41090" y="237627"/>
                      <a:pt x="40352" y="234821"/>
                      <a:pt x="40352" y="232458"/>
                    </a:cubicBezTo>
                    <a:cubicBezTo>
                      <a:pt x="40352" y="226034"/>
                      <a:pt x="45521" y="219758"/>
                      <a:pt x="53790" y="219758"/>
                    </a:cubicBezTo>
                    <a:cubicBezTo>
                      <a:pt x="60805" y="219758"/>
                      <a:pt x="65383" y="224188"/>
                      <a:pt x="67376" y="230612"/>
                    </a:cubicBezTo>
                    <a:lnTo>
                      <a:pt x="82439" y="280674"/>
                    </a:lnTo>
                    <a:lnTo>
                      <a:pt x="97871" y="230760"/>
                    </a:lnTo>
                    <a:cubicBezTo>
                      <a:pt x="99865" y="224114"/>
                      <a:pt x="105033" y="219536"/>
                      <a:pt x="112196" y="219536"/>
                    </a:cubicBezTo>
                    <a:lnTo>
                      <a:pt x="113820" y="219536"/>
                    </a:lnTo>
                    <a:cubicBezTo>
                      <a:pt x="120982" y="219536"/>
                      <a:pt x="126151" y="224114"/>
                      <a:pt x="128145" y="230760"/>
                    </a:cubicBezTo>
                    <a:lnTo>
                      <a:pt x="143798" y="280821"/>
                    </a:lnTo>
                    <a:lnTo>
                      <a:pt x="159230" y="230391"/>
                    </a:lnTo>
                    <a:cubicBezTo>
                      <a:pt x="161076" y="224484"/>
                      <a:pt x="165285" y="219684"/>
                      <a:pt x="172668" y="219684"/>
                    </a:cubicBezTo>
                    <a:cubicBezTo>
                      <a:pt x="180421" y="219684"/>
                      <a:pt x="185738" y="225591"/>
                      <a:pt x="185738" y="232606"/>
                    </a:cubicBezTo>
                    <a:moveTo>
                      <a:pt x="340205" y="232606"/>
                    </a:moveTo>
                    <a:cubicBezTo>
                      <a:pt x="340205" y="234452"/>
                      <a:pt x="339688" y="237036"/>
                      <a:pt x="339319" y="238291"/>
                    </a:cubicBezTo>
                    <a:lnTo>
                      <a:pt x="314436" y="308806"/>
                    </a:lnTo>
                    <a:cubicBezTo>
                      <a:pt x="311482" y="317445"/>
                      <a:pt x="305797" y="321358"/>
                      <a:pt x="299004" y="321358"/>
                    </a:cubicBezTo>
                    <a:lnTo>
                      <a:pt x="298118" y="321358"/>
                    </a:lnTo>
                    <a:cubicBezTo>
                      <a:pt x="291325" y="321358"/>
                      <a:pt x="285565" y="317518"/>
                      <a:pt x="283055" y="309396"/>
                    </a:cubicBezTo>
                    <a:lnTo>
                      <a:pt x="267401" y="259704"/>
                    </a:lnTo>
                    <a:lnTo>
                      <a:pt x="251600" y="309396"/>
                    </a:lnTo>
                    <a:cubicBezTo>
                      <a:pt x="249016" y="317518"/>
                      <a:pt x="243331" y="321358"/>
                      <a:pt x="236538" y="321358"/>
                    </a:cubicBezTo>
                    <a:lnTo>
                      <a:pt x="235651" y="321358"/>
                    </a:lnTo>
                    <a:cubicBezTo>
                      <a:pt x="228858" y="321358"/>
                      <a:pt x="223099" y="317518"/>
                      <a:pt x="220219" y="308806"/>
                    </a:cubicBezTo>
                    <a:lnTo>
                      <a:pt x="196075" y="239251"/>
                    </a:lnTo>
                    <a:cubicBezTo>
                      <a:pt x="195558" y="237627"/>
                      <a:pt x="194820" y="234821"/>
                      <a:pt x="194820" y="232458"/>
                    </a:cubicBezTo>
                    <a:cubicBezTo>
                      <a:pt x="194820" y="226034"/>
                      <a:pt x="199988" y="219758"/>
                      <a:pt x="208258" y="219758"/>
                    </a:cubicBezTo>
                    <a:cubicBezTo>
                      <a:pt x="215272" y="219758"/>
                      <a:pt x="219850" y="224188"/>
                      <a:pt x="221844" y="230612"/>
                    </a:cubicBezTo>
                    <a:lnTo>
                      <a:pt x="236907" y="280674"/>
                    </a:lnTo>
                    <a:lnTo>
                      <a:pt x="252339" y="230760"/>
                    </a:lnTo>
                    <a:cubicBezTo>
                      <a:pt x="254332" y="224114"/>
                      <a:pt x="259501" y="219536"/>
                      <a:pt x="266663" y="219536"/>
                    </a:cubicBezTo>
                    <a:lnTo>
                      <a:pt x="268288" y="219536"/>
                    </a:lnTo>
                    <a:cubicBezTo>
                      <a:pt x="275450" y="219536"/>
                      <a:pt x="280618" y="224114"/>
                      <a:pt x="282612" y="230760"/>
                    </a:cubicBezTo>
                    <a:lnTo>
                      <a:pt x="298265" y="280821"/>
                    </a:lnTo>
                    <a:lnTo>
                      <a:pt x="313697" y="230391"/>
                    </a:lnTo>
                    <a:cubicBezTo>
                      <a:pt x="315543" y="224484"/>
                      <a:pt x="319752" y="219684"/>
                      <a:pt x="327136" y="219684"/>
                    </a:cubicBezTo>
                    <a:cubicBezTo>
                      <a:pt x="334815" y="219684"/>
                      <a:pt x="340205" y="225591"/>
                      <a:pt x="340205" y="232606"/>
                    </a:cubicBezTo>
                    <a:moveTo>
                      <a:pt x="452659" y="280821"/>
                    </a:moveTo>
                    <a:lnTo>
                      <a:pt x="468091" y="230391"/>
                    </a:lnTo>
                    <a:cubicBezTo>
                      <a:pt x="469937" y="224484"/>
                      <a:pt x="474146" y="219684"/>
                      <a:pt x="481529" y="219684"/>
                    </a:cubicBezTo>
                    <a:cubicBezTo>
                      <a:pt x="489282" y="219684"/>
                      <a:pt x="494599" y="225591"/>
                      <a:pt x="494599" y="232606"/>
                    </a:cubicBezTo>
                    <a:cubicBezTo>
                      <a:pt x="494599" y="234452"/>
                      <a:pt x="494082" y="237036"/>
                      <a:pt x="493712" y="238291"/>
                    </a:cubicBezTo>
                    <a:lnTo>
                      <a:pt x="468829" y="308806"/>
                    </a:lnTo>
                    <a:cubicBezTo>
                      <a:pt x="465876" y="317445"/>
                      <a:pt x="460190" y="321358"/>
                      <a:pt x="453397" y="321358"/>
                    </a:cubicBezTo>
                    <a:lnTo>
                      <a:pt x="452511" y="321358"/>
                    </a:lnTo>
                    <a:cubicBezTo>
                      <a:pt x="445718" y="321358"/>
                      <a:pt x="439959" y="317518"/>
                      <a:pt x="437449" y="309396"/>
                    </a:cubicBezTo>
                    <a:lnTo>
                      <a:pt x="421795" y="259704"/>
                    </a:lnTo>
                    <a:lnTo>
                      <a:pt x="405994" y="309396"/>
                    </a:lnTo>
                    <a:cubicBezTo>
                      <a:pt x="403410" y="317518"/>
                      <a:pt x="397724" y="321358"/>
                      <a:pt x="390931" y="321358"/>
                    </a:cubicBezTo>
                    <a:lnTo>
                      <a:pt x="390045" y="321358"/>
                    </a:lnTo>
                    <a:cubicBezTo>
                      <a:pt x="383252" y="321358"/>
                      <a:pt x="377493" y="317518"/>
                      <a:pt x="374613" y="308806"/>
                    </a:cubicBezTo>
                    <a:lnTo>
                      <a:pt x="350468" y="239251"/>
                    </a:lnTo>
                    <a:cubicBezTo>
                      <a:pt x="349951" y="237627"/>
                      <a:pt x="349213" y="234821"/>
                      <a:pt x="349213" y="232458"/>
                    </a:cubicBezTo>
                    <a:cubicBezTo>
                      <a:pt x="349213" y="226034"/>
                      <a:pt x="354382" y="219758"/>
                      <a:pt x="362651" y="219758"/>
                    </a:cubicBezTo>
                    <a:cubicBezTo>
                      <a:pt x="369666" y="219758"/>
                      <a:pt x="374244" y="224188"/>
                      <a:pt x="376238" y="230612"/>
                    </a:cubicBezTo>
                    <a:lnTo>
                      <a:pt x="391300" y="280674"/>
                    </a:lnTo>
                    <a:lnTo>
                      <a:pt x="406732" y="230760"/>
                    </a:lnTo>
                    <a:cubicBezTo>
                      <a:pt x="408726" y="224114"/>
                      <a:pt x="413895" y="219536"/>
                      <a:pt x="421057" y="219536"/>
                    </a:cubicBezTo>
                    <a:lnTo>
                      <a:pt x="422681" y="219536"/>
                    </a:lnTo>
                    <a:cubicBezTo>
                      <a:pt x="429843" y="219536"/>
                      <a:pt x="435012" y="224114"/>
                      <a:pt x="437006" y="230760"/>
                    </a:cubicBezTo>
                    <a:lnTo>
                      <a:pt x="452659" y="2808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Forma libre 280">
                <a:extLst>
                  <a:ext uri="{FF2B5EF4-FFF2-40B4-BE49-F238E27FC236}">
                    <a16:creationId xmlns:a16="http://schemas.microsoft.com/office/drawing/2014/main" id="{55E39E9B-8A63-844C-86B7-D2A5CF58EA35}"/>
                  </a:ext>
                </a:extLst>
              </p:cNvPr>
              <p:cNvSpPr/>
              <p:nvPr/>
            </p:nvSpPr>
            <p:spPr>
              <a:xfrm>
                <a:off x="17780270" y="5794387"/>
                <a:ext cx="362318" cy="237618"/>
              </a:xfrm>
              <a:custGeom>
                <a:avLst/>
                <a:gdLst>
                  <a:gd name="connsiteX0" fmla="*/ 270604 w 272459"/>
                  <a:gd name="connsiteY0" fmla="*/ 10596 h 178686"/>
                  <a:gd name="connsiteX1" fmla="*/ 268684 w 272459"/>
                  <a:gd name="connsiteY1" fmla="*/ 7790 h 178686"/>
                  <a:gd name="connsiteX2" fmla="*/ 254212 w 272459"/>
                  <a:gd name="connsiteY2" fmla="*/ 554 h 178686"/>
                  <a:gd name="connsiteX3" fmla="*/ 18376 w 272459"/>
                  <a:gd name="connsiteY3" fmla="*/ 554 h 178686"/>
                  <a:gd name="connsiteX4" fmla="*/ 3904 w 272459"/>
                  <a:gd name="connsiteY4" fmla="*/ 7790 h 178686"/>
                  <a:gd name="connsiteX5" fmla="*/ 1984 w 272459"/>
                  <a:gd name="connsiteY5" fmla="*/ 10596 h 178686"/>
                  <a:gd name="connsiteX6" fmla="*/ 581 w 272459"/>
                  <a:gd name="connsiteY6" fmla="*/ 17241 h 178686"/>
                  <a:gd name="connsiteX7" fmla="*/ 581 w 272459"/>
                  <a:gd name="connsiteY7" fmla="*/ 18053 h 178686"/>
                  <a:gd name="connsiteX8" fmla="*/ 581 w 272459"/>
                  <a:gd name="connsiteY8" fmla="*/ 160707 h 178686"/>
                  <a:gd name="connsiteX9" fmla="*/ 18450 w 272459"/>
                  <a:gd name="connsiteY9" fmla="*/ 178206 h 178686"/>
                  <a:gd name="connsiteX10" fmla="*/ 254286 w 272459"/>
                  <a:gd name="connsiteY10" fmla="*/ 178206 h 178686"/>
                  <a:gd name="connsiteX11" fmla="*/ 272155 w 272459"/>
                  <a:gd name="connsiteY11" fmla="*/ 160707 h 178686"/>
                  <a:gd name="connsiteX12" fmla="*/ 272155 w 272459"/>
                  <a:gd name="connsiteY12" fmla="*/ 18053 h 178686"/>
                  <a:gd name="connsiteX13" fmla="*/ 272155 w 272459"/>
                  <a:gd name="connsiteY13" fmla="*/ 17241 h 178686"/>
                  <a:gd name="connsiteX14" fmla="*/ 270604 w 272459"/>
                  <a:gd name="connsiteY14" fmla="*/ 10596 h 178686"/>
                  <a:gd name="connsiteX15" fmla="*/ 136590 w 272459"/>
                  <a:gd name="connsiteY15" fmla="*/ 64054 h 178686"/>
                  <a:gd name="connsiteX16" fmla="*/ 63860 w 272459"/>
                  <a:gd name="connsiteY16" fmla="*/ 27135 h 178686"/>
                  <a:gd name="connsiteX17" fmla="*/ 208950 w 272459"/>
                  <a:gd name="connsiteY17" fmla="*/ 27135 h 178686"/>
                  <a:gd name="connsiteX18" fmla="*/ 136590 w 272459"/>
                  <a:gd name="connsiteY18" fmla="*/ 64054 h 178686"/>
                  <a:gd name="connsiteX19" fmla="*/ 27089 w 272459"/>
                  <a:gd name="connsiteY19" fmla="*/ 151625 h 178686"/>
                  <a:gd name="connsiteX20" fmla="*/ 27089 w 272459"/>
                  <a:gd name="connsiteY20" fmla="*/ 38358 h 178686"/>
                  <a:gd name="connsiteX21" fmla="*/ 130461 w 272459"/>
                  <a:gd name="connsiteY21" fmla="*/ 90857 h 178686"/>
                  <a:gd name="connsiteX22" fmla="*/ 130535 w 272459"/>
                  <a:gd name="connsiteY22" fmla="*/ 90857 h 178686"/>
                  <a:gd name="connsiteX23" fmla="*/ 130535 w 272459"/>
                  <a:gd name="connsiteY23" fmla="*/ 90857 h 178686"/>
                  <a:gd name="connsiteX24" fmla="*/ 131273 w 272459"/>
                  <a:gd name="connsiteY24" fmla="*/ 91226 h 178686"/>
                  <a:gd name="connsiteX25" fmla="*/ 131421 w 272459"/>
                  <a:gd name="connsiteY25" fmla="*/ 91300 h 178686"/>
                  <a:gd name="connsiteX26" fmla="*/ 132085 w 272459"/>
                  <a:gd name="connsiteY26" fmla="*/ 91595 h 178686"/>
                  <a:gd name="connsiteX27" fmla="*/ 132233 w 272459"/>
                  <a:gd name="connsiteY27" fmla="*/ 91669 h 178686"/>
                  <a:gd name="connsiteX28" fmla="*/ 132898 w 272459"/>
                  <a:gd name="connsiteY28" fmla="*/ 91890 h 178686"/>
                  <a:gd name="connsiteX29" fmla="*/ 133045 w 272459"/>
                  <a:gd name="connsiteY29" fmla="*/ 91964 h 178686"/>
                  <a:gd name="connsiteX30" fmla="*/ 133710 w 272459"/>
                  <a:gd name="connsiteY30" fmla="*/ 92112 h 178686"/>
                  <a:gd name="connsiteX31" fmla="*/ 133857 w 272459"/>
                  <a:gd name="connsiteY31" fmla="*/ 92112 h 178686"/>
                  <a:gd name="connsiteX32" fmla="*/ 134596 w 272459"/>
                  <a:gd name="connsiteY32" fmla="*/ 92260 h 178686"/>
                  <a:gd name="connsiteX33" fmla="*/ 134744 w 272459"/>
                  <a:gd name="connsiteY33" fmla="*/ 92260 h 178686"/>
                  <a:gd name="connsiteX34" fmla="*/ 135482 w 272459"/>
                  <a:gd name="connsiteY34" fmla="*/ 92333 h 178686"/>
                  <a:gd name="connsiteX35" fmla="*/ 135630 w 272459"/>
                  <a:gd name="connsiteY35" fmla="*/ 92333 h 178686"/>
                  <a:gd name="connsiteX36" fmla="*/ 136516 w 272459"/>
                  <a:gd name="connsiteY36" fmla="*/ 92333 h 178686"/>
                  <a:gd name="connsiteX37" fmla="*/ 136516 w 272459"/>
                  <a:gd name="connsiteY37" fmla="*/ 92333 h 178686"/>
                  <a:gd name="connsiteX38" fmla="*/ 136516 w 272459"/>
                  <a:gd name="connsiteY38" fmla="*/ 92333 h 178686"/>
                  <a:gd name="connsiteX39" fmla="*/ 137402 w 272459"/>
                  <a:gd name="connsiteY39" fmla="*/ 92333 h 178686"/>
                  <a:gd name="connsiteX40" fmla="*/ 137549 w 272459"/>
                  <a:gd name="connsiteY40" fmla="*/ 92333 h 178686"/>
                  <a:gd name="connsiteX41" fmla="*/ 138288 w 272459"/>
                  <a:gd name="connsiteY41" fmla="*/ 92260 h 178686"/>
                  <a:gd name="connsiteX42" fmla="*/ 138436 w 272459"/>
                  <a:gd name="connsiteY42" fmla="*/ 92260 h 178686"/>
                  <a:gd name="connsiteX43" fmla="*/ 139174 w 272459"/>
                  <a:gd name="connsiteY43" fmla="*/ 92112 h 178686"/>
                  <a:gd name="connsiteX44" fmla="*/ 139321 w 272459"/>
                  <a:gd name="connsiteY44" fmla="*/ 92112 h 178686"/>
                  <a:gd name="connsiteX45" fmla="*/ 139986 w 272459"/>
                  <a:gd name="connsiteY45" fmla="*/ 91964 h 178686"/>
                  <a:gd name="connsiteX46" fmla="*/ 140134 w 272459"/>
                  <a:gd name="connsiteY46" fmla="*/ 91890 h 178686"/>
                  <a:gd name="connsiteX47" fmla="*/ 140798 w 272459"/>
                  <a:gd name="connsiteY47" fmla="*/ 91669 h 178686"/>
                  <a:gd name="connsiteX48" fmla="*/ 140946 w 272459"/>
                  <a:gd name="connsiteY48" fmla="*/ 91595 h 178686"/>
                  <a:gd name="connsiteX49" fmla="*/ 141610 w 272459"/>
                  <a:gd name="connsiteY49" fmla="*/ 91300 h 178686"/>
                  <a:gd name="connsiteX50" fmla="*/ 141758 w 272459"/>
                  <a:gd name="connsiteY50" fmla="*/ 91226 h 178686"/>
                  <a:gd name="connsiteX51" fmla="*/ 142497 w 272459"/>
                  <a:gd name="connsiteY51" fmla="*/ 90857 h 178686"/>
                  <a:gd name="connsiteX52" fmla="*/ 142497 w 272459"/>
                  <a:gd name="connsiteY52" fmla="*/ 90857 h 178686"/>
                  <a:gd name="connsiteX53" fmla="*/ 142570 w 272459"/>
                  <a:gd name="connsiteY53" fmla="*/ 90857 h 178686"/>
                  <a:gd name="connsiteX54" fmla="*/ 245352 w 272459"/>
                  <a:gd name="connsiteY54" fmla="*/ 38432 h 178686"/>
                  <a:gd name="connsiteX55" fmla="*/ 245352 w 272459"/>
                  <a:gd name="connsiteY55" fmla="*/ 151699 h 178686"/>
                  <a:gd name="connsiteX56" fmla="*/ 27089 w 272459"/>
                  <a:gd name="connsiteY56" fmla="*/ 151699 h 17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72459" h="178686">
                    <a:moveTo>
                      <a:pt x="270604" y="10596"/>
                    </a:moveTo>
                    <a:cubicBezTo>
                      <a:pt x="270087" y="9562"/>
                      <a:pt x="269423" y="8602"/>
                      <a:pt x="268684" y="7790"/>
                    </a:cubicBezTo>
                    <a:cubicBezTo>
                      <a:pt x="265436" y="3434"/>
                      <a:pt x="260193" y="554"/>
                      <a:pt x="254212" y="554"/>
                    </a:cubicBezTo>
                    <a:lnTo>
                      <a:pt x="18376" y="554"/>
                    </a:lnTo>
                    <a:cubicBezTo>
                      <a:pt x="12469" y="554"/>
                      <a:pt x="7153" y="3434"/>
                      <a:pt x="3904" y="7790"/>
                    </a:cubicBezTo>
                    <a:cubicBezTo>
                      <a:pt x="3166" y="8602"/>
                      <a:pt x="2501" y="9562"/>
                      <a:pt x="1984" y="10596"/>
                    </a:cubicBezTo>
                    <a:cubicBezTo>
                      <a:pt x="877" y="12737"/>
                      <a:pt x="434" y="15026"/>
                      <a:pt x="581" y="17241"/>
                    </a:cubicBezTo>
                    <a:cubicBezTo>
                      <a:pt x="581" y="17536"/>
                      <a:pt x="581" y="17758"/>
                      <a:pt x="581" y="18053"/>
                    </a:cubicBezTo>
                    <a:lnTo>
                      <a:pt x="581" y="160707"/>
                    </a:lnTo>
                    <a:cubicBezTo>
                      <a:pt x="581" y="170380"/>
                      <a:pt x="8556" y="178206"/>
                      <a:pt x="18450" y="178206"/>
                    </a:cubicBezTo>
                    <a:lnTo>
                      <a:pt x="254286" y="178206"/>
                    </a:lnTo>
                    <a:cubicBezTo>
                      <a:pt x="264106" y="178206"/>
                      <a:pt x="272155" y="170380"/>
                      <a:pt x="272155" y="160707"/>
                    </a:cubicBezTo>
                    <a:lnTo>
                      <a:pt x="272155" y="18053"/>
                    </a:lnTo>
                    <a:cubicBezTo>
                      <a:pt x="272155" y="17758"/>
                      <a:pt x="272155" y="17536"/>
                      <a:pt x="272155" y="17241"/>
                    </a:cubicBezTo>
                    <a:cubicBezTo>
                      <a:pt x="272155" y="15026"/>
                      <a:pt x="271712" y="12737"/>
                      <a:pt x="270604" y="10596"/>
                    </a:cubicBezTo>
                    <a:close/>
                    <a:moveTo>
                      <a:pt x="136590" y="64054"/>
                    </a:moveTo>
                    <a:lnTo>
                      <a:pt x="63860" y="27135"/>
                    </a:lnTo>
                    <a:lnTo>
                      <a:pt x="208950" y="27135"/>
                    </a:lnTo>
                    <a:lnTo>
                      <a:pt x="136590" y="64054"/>
                    </a:lnTo>
                    <a:close/>
                    <a:moveTo>
                      <a:pt x="27089" y="151625"/>
                    </a:moveTo>
                    <a:lnTo>
                      <a:pt x="27089" y="38358"/>
                    </a:lnTo>
                    <a:lnTo>
                      <a:pt x="130461" y="90857"/>
                    </a:lnTo>
                    <a:cubicBezTo>
                      <a:pt x="130461" y="90857"/>
                      <a:pt x="130461" y="90857"/>
                      <a:pt x="130535" y="90857"/>
                    </a:cubicBezTo>
                    <a:lnTo>
                      <a:pt x="130535" y="90857"/>
                    </a:lnTo>
                    <a:cubicBezTo>
                      <a:pt x="130757" y="91005"/>
                      <a:pt x="131052" y="91078"/>
                      <a:pt x="131273" y="91226"/>
                    </a:cubicBezTo>
                    <a:cubicBezTo>
                      <a:pt x="131347" y="91226"/>
                      <a:pt x="131347" y="91300"/>
                      <a:pt x="131421" y="91300"/>
                    </a:cubicBezTo>
                    <a:cubicBezTo>
                      <a:pt x="131642" y="91374"/>
                      <a:pt x="131864" y="91447"/>
                      <a:pt x="132085" y="91595"/>
                    </a:cubicBezTo>
                    <a:cubicBezTo>
                      <a:pt x="132159" y="91595"/>
                      <a:pt x="132159" y="91595"/>
                      <a:pt x="132233" y="91669"/>
                    </a:cubicBezTo>
                    <a:cubicBezTo>
                      <a:pt x="132455" y="91743"/>
                      <a:pt x="132676" y="91816"/>
                      <a:pt x="132898" y="91890"/>
                    </a:cubicBezTo>
                    <a:cubicBezTo>
                      <a:pt x="132972" y="91890"/>
                      <a:pt x="132972" y="91890"/>
                      <a:pt x="133045" y="91964"/>
                    </a:cubicBezTo>
                    <a:cubicBezTo>
                      <a:pt x="133267" y="92038"/>
                      <a:pt x="133488" y="92112"/>
                      <a:pt x="133710" y="92112"/>
                    </a:cubicBezTo>
                    <a:cubicBezTo>
                      <a:pt x="133784" y="92112"/>
                      <a:pt x="133784" y="92112"/>
                      <a:pt x="133857" y="92112"/>
                    </a:cubicBezTo>
                    <a:cubicBezTo>
                      <a:pt x="134079" y="92186"/>
                      <a:pt x="134301" y="92186"/>
                      <a:pt x="134596" y="92260"/>
                    </a:cubicBezTo>
                    <a:cubicBezTo>
                      <a:pt x="134670" y="92260"/>
                      <a:pt x="134670" y="92260"/>
                      <a:pt x="134744" y="92260"/>
                    </a:cubicBezTo>
                    <a:cubicBezTo>
                      <a:pt x="134965" y="92260"/>
                      <a:pt x="135260" y="92333"/>
                      <a:pt x="135482" y="92333"/>
                    </a:cubicBezTo>
                    <a:cubicBezTo>
                      <a:pt x="135556" y="92333"/>
                      <a:pt x="135556" y="92333"/>
                      <a:pt x="135630" y="92333"/>
                    </a:cubicBezTo>
                    <a:cubicBezTo>
                      <a:pt x="135925" y="92333"/>
                      <a:pt x="136220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811" y="92333"/>
                      <a:pt x="137106" y="92333"/>
                      <a:pt x="137402" y="92333"/>
                    </a:cubicBezTo>
                    <a:cubicBezTo>
                      <a:pt x="137475" y="92333"/>
                      <a:pt x="137475" y="92333"/>
                      <a:pt x="137549" y="92333"/>
                    </a:cubicBezTo>
                    <a:cubicBezTo>
                      <a:pt x="137771" y="92333"/>
                      <a:pt x="138066" y="92260"/>
                      <a:pt x="138288" y="92260"/>
                    </a:cubicBezTo>
                    <a:cubicBezTo>
                      <a:pt x="138362" y="92260"/>
                      <a:pt x="138362" y="92260"/>
                      <a:pt x="138436" y="92260"/>
                    </a:cubicBezTo>
                    <a:cubicBezTo>
                      <a:pt x="138657" y="92260"/>
                      <a:pt x="138879" y="92186"/>
                      <a:pt x="139174" y="92112"/>
                    </a:cubicBezTo>
                    <a:cubicBezTo>
                      <a:pt x="139248" y="92112"/>
                      <a:pt x="139248" y="92112"/>
                      <a:pt x="139321" y="92112"/>
                    </a:cubicBezTo>
                    <a:cubicBezTo>
                      <a:pt x="139543" y="92038"/>
                      <a:pt x="139764" y="92038"/>
                      <a:pt x="139986" y="91964"/>
                    </a:cubicBezTo>
                    <a:cubicBezTo>
                      <a:pt x="140060" y="91964"/>
                      <a:pt x="140060" y="91964"/>
                      <a:pt x="140134" y="91890"/>
                    </a:cubicBezTo>
                    <a:cubicBezTo>
                      <a:pt x="140355" y="91816"/>
                      <a:pt x="140577" y="91743"/>
                      <a:pt x="140798" y="91669"/>
                    </a:cubicBezTo>
                    <a:cubicBezTo>
                      <a:pt x="140872" y="91669"/>
                      <a:pt x="140872" y="91669"/>
                      <a:pt x="140946" y="91595"/>
                    </a:cubicBezTo>
                    <a:cubicBezTo>
                      <a:pt x="141167" y="91521"/>
                      <a:pt x="141389" y="91447"/>
                      <a:pt x="141610" y="91300"/>
                    </a:cubicBezTo>
                    <a:cubicBezTo>
                      <a:pt x="141684" y="91300"/>
                      <a:pt x="141684" y="91226"/>
                      <a:pt x="141758" y="91226"/>
                    </a:cubicBezTo>
                    <a:cubicBezTo>
                      <a:pt x="141980" y="91078"/>
                      <a:pt x="142275" y="91005"/>
                      <a:pt x="142497" y="90857"/>
                    </a:cubicBezTo>
                    <a:lnTo>
                      <a:pt x="142497" y="90857"/>
                    </a:lnTo>
                    <a:cubicBezTo>
                      <a:pt x="142497" y="90857"/>
                      <a:pt x="142497" y="90857"/>
                      <a:pt x="142570" y="90857"/>
                    </a:cubicBezTo>
                    <a:lnTo>
                      <a:pt x="245352" y="38432"/>
                    </a:lnTo>
                    <a:lnTo>
                      <a:pt x="245352" y="151699"/>
                    </a:lnTo>
                    <a:lnTo>
                      <a:pt x="27089" y="1516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Forma libre 9">
                <a:extLst>
                  <a:ext uri="{FF2B5EF4-FFF2-40B4-BE49-F238E27FC236}">
                    <a16:creationId xmlns:a16="http://schemas.microsoft.com/office/drawing/2014/main" id="{68BC7F1E-326D-C349-A842-6F51426A38D2}"/>
                  </a:ext>
                </a:extLst>
              </p:cNvPr>
              <p:cNvSpPr/>
              <p:nvPr/>
            </p:nvSpPr>
            <p:spPr>
              <a:xfrm>
                <a:off x="17819948" y="5145196"/>
                <a:ext cx="299779" cy="531628"/>
              </a:xfrm>
              <a:custGeom>
                <a:avLst/>
                <a:gdLst>
                  <a:gd name="connsiteX0" fmla="*/ 256258 w 299779"/>
                  <a:gd name="connsiteY0" fmla="*/ 43 h 531627"/>
                  <a:gd name="connsiteX1" fmla="*/ 43976 w 299779"/>
                  <a:gd name="connsiteY1" fmla="*/ 43 h 531627"/>
                  <a:gd name="connsiteX2" fmla="*/ 43 w 299779"/>
                  <a:gd name="connsiteY2" fmla="*/ 43976 h 531627"/>
                  <a:gd name="connsiteX3" fmla="*/ 43 w 299779"/>
                  <a:gd name="connsiteY3" fmla="*/ 487812 h 531627"/>
                  <a:gd name="connsiteX4" fmla="*/ 43976 w 299779"/>
                  <a:gd name="connsiteY4" fmla="*/ 531745 h 531627"/>
                  <a:gd name="connsiteX5" fmla="*/ 256258 w 299779"/>
                  <a:gd name="connsiteY5" fmla="*/ 531745 h 531627"/>
                  <a:gd name="connsiteX6" fmla="*/ 300191 w 299779"/>
                  <a:gd name="connsiteY6" fmla="*/ 487812 h 531627"/>
                  <a:gd name="connsiteX7" fmla="*/ 300191 w 299779"/>
                  <a:gd name="connsiteY7" fmla="*/ 43976 h 531627"/>
                  <a:gd name="connsiteX8" fmla="*/ 256258 w 299779"/>
                  <a:gd name="connsiteY8" fmla="*/ 43 h 531627"/>
                  <a:gd name="connsiteX9" fmla="*/ 273610 w 299779"/>
                  <a:gd name="connsiteY9" fmla="*/ 487812 h 531627"/>
                  <a:gd name="connsiteX10" fmla="*/ 256258 w 299779"/>
                  <a:gd name="connsiteY10" fmla="*/ 505163 h 531627"/>
                  <a:gd name="connsiteX11" fmla="*/ 43976 w 299779"/>
                  <a:gd name="connsiteY11" fmla="*/ 505163 h 531627"/>
                  <a:gd name="connsiteX12" fmla="*/ 26624 w 299779"/>
                  <a:gd name="connsiteY12" fmla="*/ 487812 h 531627"/>
                  <a:gd name="connsiteX13" fmla="*/ 26624 w 299779"/>
                  <a:gd name="connsiteY13" fmla="*/ 43976 h 531627"/>
                  <a:gd name="connsiteX14" fmla="*/ 43976 w 299779"/>
                  <a:gd name="connsiteY14" fmla="*/ 26624 h 531627"/>
                  <a:gd name="connsiteX15" fmla="*/ 78532 w 299779"/>
                  <a:gd name="connsiteY15" fmla="*/ 26624 h 531627"/>
                  <a:gd name="connsiteX16" fmla="*/ 91084 w 299779"/>
                  <a:gd name="connsiteY16" fmla="*/ 45748 h 531627"/>
                  <a:gd name="connsiteX17" fmla="*/ 102233 w 299779"/>
                  <a:gd name="connsiteY17" fmla="*/ 51803 h 531627"/>
                  <a:gd name="connsiteX18" fmla="*/ 200880 w 299779"/>
                  <a:gd name="connsiteY18" fmla="*/ 51803 h 531627"/>
                  <a:gd name="connsiteX19" fmla="*/ 212325 w 299779"/>
                  <a:gd name="connsiteY19" fmla="*/ 45305 h 531627"/>
                  <a:gd name="connsiteX20" fmla="*/ 223400 w 299779"/>
                  <a:gd name="connsiteY20" fmla="*/ 26624 h 531627"/>
                  <a:gd name="connsiteX21" fmla="*/ 256332 w 299779"/>
                  <a:gd name="connsiteY21" fmla="*/ 26624 h 531627"/>
                  <a:gd name="connsiteX22" fmla="*/ 273683 w 299779"/>
                  <a:gd name="connsiteY22" fmla="*/ 43976 h 531627"/>
                  <a:gd name="connsiteX23" fmla="*/ 273683 w 299779"/>
                  <a:gd name="connsiteY23" fmla="*/ 487812 h 5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99779" h="531627">
                    <a:moveTo>
                      <a:pt x="256258" y="43"/>
                    </a:moveTo>
                    <a:lnTo>
                      <a:pt x="43976" y="43"/>
                    </a:lnTo>
                    <a:cubicBezTo>
                      <a:pt x="19758" y="43"/>
                      <a:pt x="43" y="19757"/>
                      <a:pt x="43" y="43976"/>
                    </a:cubicBezTo>
                    <a:lnTo>
                      <a:pt x="43" y="487812"/>
                    </a:lnTo>
                    <a:cubicBezTo>
                      <a:pt x="43" y="512030"/>
                      <a:pt x="19758" y="531745"/>
                      <a:pt x="43976" y="531745"/>
                    </a:cubicBezTo>
                    <a:lnTo>
                      <a:pt x="256258" y="531745"/>
                    </a:lnTo>
                    <a:cubicBezTo>
                      <a:pt x="280477" y="531745"/>
                      <a:pt x="300191" y="512030"/>
                      <a:pt x="300191" y="487812"/>
                    </a:cubicBezTo>
                    <a:lnTo>
                      <a:pt x="300191" y="43976"/>
                    </a:lnTo>
                    <a:cubicBezTo>
                      <a:pt x="300191" y="19757"/>
                      <a:pt x="280477" y="43"/>
                      <a:pt x="256258" y="43"/>
                    </a:cubicBezTo>
                    <a:close/>
                    <a:moveTo>
                      <a:pt x="273610" y="487812"/>
                    </a:moveTo>
                    <a:cubicBezTo>
                      <a:pt x="273610" y="497337"/>
                      <a:pt x="265857" y="505163"/>
                      <a:pt x="256258" y="505163"/>
                    </a:cubicBezTo>
                    <a:lnTo>
                      <a:pt x="43976" y="505163"/>
                    </a:lnTo>
                    <a:cubicBezTo>
                      <a:pt x="34451" y="505163"/>
                      <a:pt x="26624" y="497410"/>
                      <a:pt x="26624" y="487812"/>
                    </a:cubicBezTo>
                    <a:lnTo>
                      <a:pt x="26624" y="43976"/>
                    </a:lnTo>
                    <a:cubicBezTo>
                      <a:pt x="26624" y="34451"/>
                      <a:pt x="34377" y="26624"/>
                      <a:pt x="43976" y="26624"/>
                    </a:cubicBezTo>
                    <a:lnTo>
                      <a:pt x="78532" y="26624"/>
                    </a:lnTo>
                    <a:lnTo>
                      <a:pt x="91084" y="45748"/>
                    </a:lnTo>
                    <a:cubicBezTo>
                      <a:pt x="93521" y="49514"/>
                      <a:pt x="97729" y="51803"/>
                      <a:pt x="102233" y="51803"/>
                    </a:cubicBezTo>
                    <a:lnTo>
                      <a:pt x="200880" y="51803"/>
                    </a:lnTo>
                    <a:cubicBezTo>
                      <a:pt x="205605" y="51803"/>
                      <a:pt x="209888" y="49292"/>
                      <a:pt x="212325" y="45305"/>
                    </a:cubicBezTo>
                    <a:lnTo>
                      <a:pt x="223400" y="26624"/>
                    </a:lnTo>
                    <a:lnTo>
                      <a:pt x="256332" y="26624"/>
                    </a:lnTo>
                    <a:cubicBezTo>
                      <a:pt x="265857" y="26624"/>
                      <a:pt x="273683" y="34377"/>
                      <a:pt x="273683" y="43976"/>
                    </a:cubicBezTo>
                    <a:lnTo>
                      <a:pt x="273683" y="487812"/>
                    </a:lnTo>
                    <a:close/>
                  </a:path>
                </a:pathLst>
              </a:custGeom>
              <a:grpFill/>
              <a:ln w="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MX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" name="Picture Placeholder 3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200FC19-04B7-8146-8AF3-133DB988C6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t="2907" r="36232" b="38420"/>
          <a:stretch/>
        </p:blipFill>
        <p:spPr>
          <a:xfrm>
            <a:off x="0" y="-41563"/>
            <a:ext cx="8783444" cy="5740634"/>
          </a:xfrm>
        </p:spPr>
      </p:pic>
    </p:spTree>
    <p:extLst>
      <p:ext uri="{BB962C8B-B14F-4D97-AF65-F5344CB8AC3E}">
        <p14:creationId xmlns:p14="http://schemas.microsoft.com/office/powerpoint/2010/main" val="21060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B03CB9C-E725-0044-BE0B-7E9C762C0304}"/>
              </a:ext>
            </a:extLst>
          </p:cNvPr>
          <p:cNvSpPr/>
          <p:nvPr/>
        </p:nvSpPr>
        <p:spPr>
          <a:xfrm>
            <a:off x="0" y="5371309"/>
            <a:ext cx="24387175" cy="83344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upo 349">
            <a:extLst>
              <a:ext uri="{FF2B5EF4-FFF2-40B4-BE49-F238E27FC236}">
                <a16:creationId xmlns:a16="http://schemas.microsoft.com/office/drawing/2014/main" id="{C2023896-D5E5-5144-B172-D97475AEA934}"/>
              </a:ext>
            </a:extLst>
          </p:cNvPr>
          <p:cNvGrpSpPr/>
          <p:nvPr/>
        </p:nvGrpSpPr>
        <p:grpSpPr>
          <a:xfrm>
            <a:off x="2668308" y="1022190"/>
            <a:ext cx="19041035" cy="2561450"/>
            <a:chOff x="2668308" y="861425"/>
            <a:chExt cx="19041035" cy="2561450"/>
          </a:xfrm>
        </p:grpSpPr>
        <p:sp>
          <p:nvSpPr>
            <p:cNvPr id="98" name="CuadroTexto 350">
              <a:extLst>
                <a:ext uri="{FF2B5EF4-FFF2-40B4-BE49-F238E27FC236}">
                  <a16:creationId xmlns:a16="http://schemas.microsoft.com/office/drawing/2014/main" id="{5D459094-786F-E14A-97B3-1DFDBB650FD3}"/>
                </a:ext>
              </a:extLst>
            </p:cNvPr>
            <p:cNvSpPr txBox="1"/>
            <p:nvPr/>
          </p:nvSpPr>
          <p:spPr>
            <a:xfrm>
              <a:off x="9962924" y="861425"/>
              <a:ext cx="44518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 Heavy" charset="0"/>
                  <a:cs typeface="Poppins" pitchFamily="2" charset="77"/>
                </a:rPr>
                <a:t>Resume</a:t>
              </a:r>
            </a:p>
          </p:txBody>
        </p:sp>
        <p:sp>
          <p:nvSpPr>
            <p:cNvPr id="99" name="CuadroTexto 351">
              <a:extLst>
                <a:ext uri="{FF2B5EF4-FFF2-40B4-BE49-F238E27FC236}">
                  <a16:creationId xmlns:a16="http://schemas.microsoft.com/office/drawing/2014/main" id="{EC24DF0E-C26F-8149-8086-A0FECB5447C0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2A9CA98-361D-C140-AE20-8F33744D492E}"/>
              </a:ext>
            </a:extLst>
          </p:cNvPr>
          <p:cNvGrpSpPr/>
          <p:nvPr/>
        </p:nvGrpSpPr>
        <p:grpSpPr>
          <a:xfrm>
            <a:off x="7689955" y="6839106"/>
            <a:ext cx="7334563" cy="5728504"/>
            <a:chOff x="8377203" y="7339994"/>
            <a:chExt cx="7334563" cy="572850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177AA6A-05DE-DD42-81B4-91FEE7BCB74E}"/>
                </a:ext>
              </a:extLst>
            </p:cNvPr>
            <p:cNvSpPr txBox="1"/>
            <p:nvPr/>
          </p:nvSpPr>
          <p:spPr>
            <a:xfrm>
              <a:off x="9932411" y="7339994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3BD718-456C-9F4E-99E2-3E33BDF12CAB}"/>
                </a:ext>
              </a:extLst>
            </p:cNvPr>
            <p:cNvSpPr txBox="1"/>
            <p:nvPr/>
          </p:nvSpPr>
          <p:spPr>
            <a:xfrm>
              <a:off x="8377203" y="733999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D41917F-F365-4240-BD36-2EFC6AB30AC2}"/>
                </a:ext>
              </a:extLst>
            </p:cNvPr>
            <p:cNvSpPr txBox="1"/>
            <p:nvPr/>
          </p:nvSpPr>
          <p:spPr>
            <a:xfrm>
              <a:off x="9932411" y="9436457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1ABF0D3-8DA7-CD4A-A22F-D649596C7F24}"/>
                </a:ext>
              </a:extLst>
            </p:cNvPr>
            <p:cNvSpPr txBox="1"/>
            <p:nvPr/>
          </p:nvSpPr>
          <p:spPr>
            <a:xfrm>
              <a:off x="8377203" y="9601448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FD63128-CF8C-AB41-8A8E-E52E4C29A0F4}"/>
                </a:ext>
              </a:extLst>
            </p:cNvPr>
            <p:cNvSpPr txBox="1"/>
            <p:nvPr/>
          </p:nvSpPr>
          <p:spPr>
            <a:xfrm>
              <a:off x="9932411" y="11621948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D308D10-D156-2643-9DBF-9D10678BF446}"/>
                </a:ext>
              </a:extLst>
            </p:cNvPr>
            <p:cNvSpPr txBox="1"/>
            <p:nvPr/>
          </p:nvSpPr>
          <p:spPr>
            <a:xfrm>
              <a:off x="8377203" y="11786939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EB2A228-8069-594B-9C88-42C0F4135766}"/>
              </a:ext>
            </a:extLst>
          </p:cNvPr>
          <p:cNvGrpSpPr/>
          <p:nvPr/>
        </p:nvGrpSpPr>
        <p:grpSpPr>
          <a:xfrm>
            <a:off x="15706195" y="6839106"/>
            <a:ext cx="7334563" cy="5728504"/>
            <a:chOff x="8377203" y="7339994"/>
            <a:chExt cx="7334563" cy="5728504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B9FFCE6-A221-1E42-925B-D1C031866F66}"/>
                </a:ext>
              </a:extLst>
            </p:cNvPr>
            <p:cNvSpPr txBox="1"/>
            <p:nvPr/>
          </p:nvSpPr>
          <p:spPr>
            <a:xfrm>
              <a:off x="9932411" y="7339994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726845D-3055-B448-978D-5F241E76A593}"/>
                </a:ext>
              </a:extLst>
            </p:cNvPr>
            <p:cNvSpPr txBox="1"/>
            <p:nvPr/>
          </p:nvSpPr>
          <p:spPr>
            <a:xfrm>
              <a:off x="8377203" y="733999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E0C6485-C38F-FD4B-A63D-B92B81CD93DF}"/>
                </a:ext>
              </a:extLst>
            </p:cNvPr>
            <p:cNvSpPr txBox="1"/>
            <p:nvPr/>
          </p:nvSpPr>
          <p:spPr>
            <a:xfrm>
              <a:off x="9932411" y="9436457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B39D95D-34B5-D140-9F4C-B335A21F0B77}"/>
                </a:ext>
              </a:extLst>
            </p:cNvPr>
            <p:cNvSpPr txBox="1"/>
            <p:nvPr/>
          </p:nvSpPr>
          <p:spPr>
            <a:xfrm>
              <a:off x="8377203" y="9601448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B9E6BC-348B-6D4A-A614-44229737CA71}"/>
                </a:ext>
              </a:extLst>
            </p:cNvPr>
            <p:cNvSpPr txBox="1"/>
            <p:nvPr/>
          </p:nvSpPr>
          <p:spPr>
            <a:xfrm>
              <a:off x="9932411" y="11621948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024C5F4-5AD3-4146-8B52-9B2D0C2AC375}"/>
                </a:ext>
              </a:extLst>
            </p:cNvPr>
            <p:cNvSpPr txBox="1"/>
            <p:nvPr/>
          </p:nvSpPr>
          <p:spPr>
            <a:xfrm>
              <a:off x="8377203" y="11786939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6428323-4110-C54D-A76C-4CEDDB8B26E4}"/>
              </a:ext>
            </a:extLst>
          </p:cNvPr>
          <p:cNvSpPr/>
          <p:nvPr/>
        </p:nvSpPr>
        <p:spPr>
          <a:xfrm>
            <a:off x="0" y="4236720"/>
            <a:ext cx="2437765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A5C3EDE-90BB-6F4B-92DD-9F7BA9174AE7}"/>
              </a:ext>
            </a:extLst>
          </p:cNvPr>
          <p:cNvGrpSpPr/>
          <p:nvPr/>
        </p:nvGrpSpPr>
        <p:grpSpPr>
          <a:xfrm>
            <a:off x="5452754" y="4522636"/>
            <a:ext cx="10930918" cy="1323439"/>
            <a:chOff x="1581764" y="1419454"/>
            <a:chExt cx="10930918" cy="1323439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F80E102-76FB-2744-A69B-5552F802CAFE}"/>
                </a:ext>
              </a:extLst>
            </p:cNvPr>
            <p:cNvSpPr txBox="1"/>
            <p:nvPr/>
          </p:nvSpPr>
          <p:spPr>
            <a:xfrm>
              <a:off x="1581764" y="141945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918994E-CD29-C14C-8A30-71305CBF8AEA}"/>
                </a:ext>
              </a:extLst>
            </p:cNvPr>
            <p:cNvSpPr txBox="1"/>
            <p:nvPr/>
          </p:nvSpPr>
          <p:spPr>
            <a:xfrm>
              <a:off x="9589129" y="1819220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CC431E-411B-BF42-8F38-11E68D6E1AB5}"/>
              </a:ext>
            </a:extLst>
          </p:cNvPr>
          <p:cNvGrpSpPr/>
          <p:nvPr/>
        </p:nvGrpSpPr>
        <p:grpSpPr>
          <a:xfrm>
            <a:off x="2125460" y="9935618"/>
            <a:ext cx="3479694" cy="2234489"/>
            <a:chOff x="1496095" y="10261138"/>
            <a:chExt cx="3479694" cy="2234489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F1A1CCB-AAC4-A64F-A679-04313056FD65}"/>
                </a:ext>
              </a:extLst>
            </p:cNvPr>
            <p:cNvSpPr txBox="1"/>
            <p:nvPr/>
          </p:nvSpPr>
          <p:spPr>
            <a:xfrm>
              <a:off x="1703023" y="10261138"/>
              <a:ext cx="308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Contact me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14B925C-D9EA-C645-8A56-672690C7B7F3}"/>
                </a:ext>
              </a:extLst>
            </p:cNvPr>
            <p:cNvGrpSpPr/>
            <p:nvPr/>
          </p:nvGrpSpPr>
          <p:grpSpPr>
            <a:xfrm>
              <a:off x="1496095" y="11096845"/>
              <a:ext cx="3479694" cy="1398782"/>
              <a:chOff x="-974646" y="8773386"/>
              <a:chExt cx="3479694" cy="1398782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DDC102EF-C937-B34D-8B3D-5050B67C25D3}"/>
                  </a:ext>
                </a:extLst>
              </p:cNvPr>
              <p:cNvSpPr txBox="1"/>
              <p:nvPr/>
            </p:nvSpPr>
            <p:spPr>
              <a:xfrm>
                <a:off x="-386583" y="8773386"/>
                <a:ext cx="289163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(000) 777-1234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kcage@mail.com</a:t>
                </a:r>
                <a:endPara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www.kcage.com</a:t>
                </a:r>
              </a:p>
            </p:txBody>
          </p: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AEF6415D-66D3-3D4A-ACB3-A3DC31D315F4}"/>
                  </a:ext>
                </a:extLst>
              </p:cNvPr>
              <p:cNvGrpSpPr/>
              <p:nvPr/>
            </p:nvGrpSpPr>
            <p:grpSpPr>
              <a:xfrm>
                <a:off x="-974646" y="8773386"/>
                <a:ext cx="407929" cy="1398782"/>
                <a:chOff x="17762909" y="5145196"/>
                <a:chExt cx="407929" cy="1398782"/>
              </a:xfrm>
              <a:solidFill>
                <a:schemeClr val="bg1"/>
              </a:solidFill>
            </p:grpSpPr>
            <p:sp>
              <p:nvSpPr>
                <p:cNvPr id="197" name="Forma libre 19">
                  <a:extLst>
                    <a:ext uri="{FF2B5EF4-FFF2-40B4-BE49-F238E27FC236}">
                      <a16:creationId xmlns:a16="http://schemas.microsoft.com/office/drawing/2014/main" id="{AA7C9C5B-5EEF-ED42-8D5A-41AFFF1B6CF5}"/>
                    </a:ext>
                  </a:extLst>
                </p:cNvPr>
                <p:cNvSpPr/>
                <p:nvPr/>
              </p:nvSpPr>
              <p:spPr>
                <a:xfrm>
                  <a:off x="17762909" y="6136049"/>
                  <a:ext cx="407929" cy="407929"/>
                </a:xfrm>
                <a:custGeom>
                  <a:avLst/>
                  <a:gdLst>
                    <a:gd name="connsiteX0" fmla="*/ 511138 w 532366"/>
                    <a:gd name="connsiteY0" fmla="*/ 162903 h 532366"/>
                    <a:gd name="connsiteX1" fmla="*/ 454210 w 532366"/>
                    <a:gd name="connsiteY1" fmla="*/ 78434 h 532366"/>
                    <a:gd name="connsiteX2" fmla="*/ 369740 w 532366"/>
                    <a:gd name="connsiteY2" fmla="*/ 21505 h 532366"/>
                    <a:gd name="connsiteX3" fmla="*/ 280397 w 532366"/>
                    <a:gd name="connsiteY3" fmla="*/ 978 h 532366"/>
                    <a:gd name="connsiteX4" fmla="*/ 274859 w 532366"/>
                    <a:gd name="connsiteY4" fmla="*/ 757 h 532366"/>
                    <a:gd name="connsiteX5" fmla="*/ 267032 w 532366"/>
                    <a:gd name="connsiteY5" fmla="*/ 609 h 532366"/>
                    <a:gd name="connsiteX6" fmla="*/ 264965 w 532366"/>
                    <a:gd name="connsiteY6" fmla="*/ 609 h 532366"/>
                    <a:gd name="connsiteX7" fmla="*/ 162848 w 532366"/>
                    <a:gd name="connsiteY7" fmla="*/ 21505 h 532366"/>
                    <a:gd name="connsiteX8" fmla="*/ 89158 w 532366"/>
                    <a:gd name="connsiteY8" fmla="*/ 68318 h 532366"/>
                    <a:gd name="connsiteX9" fmla="*/ 84654 w 532366"/>
                    <a:gd name="connsiteY9" fmla="*/ 72305 h 532366"/>
                    <a:gd name="connsiteX10" fmla="*/ 84433 w 532366"/>
                    <a:gd name="connsiteY10" fmla="*/ 72600 h 532366"/>
                    <a:gd name="connsiteX11" fmla="*/ 78378 w 532366"/>
                    <a:gd name="connsiteY11" fmla="*/ 78507 h 532366"/>
                    <a:gd name="connsiteX12" fmla="*/ 21450 w 532366"/>
                    <a:gd name="connsiteY12" fmla="*/ 162977 h 532366"/>
                    <a:gd name="connsiteX13" fmla="*/ 554 w 532366"/>
                    <a:gd name="connsiteY13" fmla="*/ 266423 h 532366"/>
                    <a:gd name="connsiteX14" fmla="*/ 21450 w 532366"/>
                    <a:gd name="connsiteY14" fmla="*/ 369869 h 532366"/>
                    <a:gd name="connsiteX15" fmla="*/ 78378 w 532366"/>
                    <a:gd name="connsiteY15" fmla="*/ 454339 h 532366"/>
                    <a:gd name="connsiteX16" fmla="*/ 162848 w 532366"/>
                    <a:gd name="connsiteY16" fmla="*/ 511267 h 532366"/>
                    <a:gd name="connsiteX17" fmla="*/ 252560 w 532366"/>
                    <a:gd name="connsiteY17" fmla="*/ 531794 h 532366"/>
                    <a:gd name="connsiteX18" fmla="*/ 255587 w 532366"/>
                    <a:gd name="connsiteY18" fmla="*/ 532163 h 532366"/>
                    <a:gd name="connsiteX19" fmla="*/ 257507 w 532366"/>
                    <a:gd name="connsiteY19" fmla="*/ 532016 h 532366"/>
                    <a:gd name="connsiteX20" fmla="*/ 266368 w 532366"/>
                    <a:gd name="connsiteY20" fmla="*/ 532163 h 532366"/>
                    <a:gd name="connsiteX21" fmla="*/ 369814 w 532366"/>
                    <a:gd name="connsiteY21" fmla="*/ 511267 h 532366"/>
                    <a:gd name="connsiteX22" fmla="*/ 442986 w 532366"/>
                    <a:gd name="connsiteY22" fmla="*/ 464971 h 532366"/>
                    <a:gd name="connsiteX23" fmla="*/ 448376 w 532366"/>
                    <a:gd name="connsiteY23" fmla="*/ 460541 h 532366"/>
                    <a:gd name="connsiteX24" fmla="*/ 449115 w 532366"/>
                    <a:gd name="connsiteY24" fmla="*/ 459360 h 532366"/>
                    <a:gd name="connsiteX25" fmla="*/ 454283 w 532366"/>
                    <a:gd name="connsiteY25" fmla="*/ 454339 h 532366"/>
                    <a:gd name="connsiteX26" fmla="*/ 511212 w 532366"/>
                    <a:gd name="connsiteY26" fmla="*/ 369869 h 532366"/>
                    <a:gd name="connsiteX27" fmla="*/ 532108 w 532366"/>
                    <a:gd name="connsiteY27" fmla="*/ 266423 h 532366"/>
                    <a:gd name="connsiteX28" fmla="*/ 511138 w 532366"/>
                    <a:gd name="connsiteY28" fmla="*/ 162903 h 532366"/>
                    <a:gd name="connsiteX29" fmla="*/ 417439 w 532366"/>
                    <a:gd name="connsiteY29" fmla="*/ 80944 h 532366"/>
                    <a:gd name="connsiteX30" fmla="*/ 373506 w 532366"/>
                    <a:gd name="connsiteY30" fmla="*/ 102504 h 532366"/>
                    <a:gd name="connsiteX31" fmla="*/ 368115 w 532366"/>
                    <a:gd name="connsiteY31" fmla="*/ 94235 h 532366"/>
                    <a:gd name="connsiteX32" fmla="*/ 316799 w 532366"/>
                    <a:gd name="connsiteY32" fmla="*/ 32507 h 532366"/>
                    <a:gd name="connsiteX33" fmla="*/ 417439 w 532366"/>
                    <a:gd name="connsiteY33" fmla="*/ 80944 h 532366"/>
                    <a:gd name="connsiteX34" fmla="*/ 270724 w 532366"/>
                    <a:gd name="connsiteY34" fmla="*/ 27191 h 532366"/>
                    <a:gd name="connsiteX35" fmla="*/ 272275 w 532366"/>
                    <a:gd name="connsiteY35" fmla="*/ 27191 h 532366"/>
                    <a:gd name="connsiteX36" fmla="*/ 346112 w 532366"/>
                    <a:gd name="connsiteY36" fmla="*/ 109076 h 532366"/>
                    <a:gd name="connsiteX37" fmla="*/ 347441 w 532366"/>
                    <a:gd name="connsiteY37" fmla="*/ 111143 h 532366"/>
                    <a:gd name="connsiteX38" fmla="*/ 264965 w 532366"/>
                    <a:gd name="connsiteY38" fmla="*/ 121776 h 532366"/>
                    <a:gd name="connsiteX39" fmla="*/ 191275 w 532366"/>
                    <a:gd name="connsiteY39" fmla="*/ 111070 h 532366"/>
                    <a:gd name="connsiteX40" fmla="*/ 192604 w 532366"/>
                    <a:gd name="connsiteY40" fmla="*/ 109224 h 532366"/>
                    <a:gd name="connsiteX41" fmla="*/ 270724 w 532366"/>
                    <a:gd name="connsiteY41" fmla="*/ 27191 h 532366"/>
                    <a:gd name="connsiteX42" fmla="*/ 226939 w 532366"/>
                    <a:gd name="connsiteY42" fmla="*/ 30292 h 532366"/>
                    <a:gd name="connsiteX43" fmla="*/ 170970 w 532366"/>
                    <a:gd name="connsiteY43" fmla="*/ 93644 h 532366"/>
                    <a:gd name="connsiteX44" fmla="*/ 164989 w 532366"/>
                    <a:gd name="connsiteY44" fmla="*/ 102283 h 532366"/>
                    <a:gd name="connsiteX45" fmla="*/ 117807 w 532366"/>
                    <a:gd name="connsiteY45" fmla="*/ 78729 h 532366"/>
                    <a:gd name="connsiteX46" fmla="*/ 226939 w 532366"/>
                    <a:gd name="connsiteY46" fmla="*/ 30292 h 532366"/>
                    <a:gd name="connsiteX47" fmla="*/ 115223 w 532366"/>
                    <a:gd name="connsiteY47" fmla="*/ 451902 h 532366"/>
                    <a:gd name="connsiteX48" fmla="*/ 159082 w 532366"/>
                    <a:gd name="connsiteY48" fmla="*/ 430342 h 532366"/>
                    <a:gd name="connsiteX49" fmla="*/ 215715 w 532366"/>
                    <a:gd name="connsiteY49" fmla="*/ 500192 h 532366"/>
                    <a:gd name="connsiteX50" fmla="*/ 115223 w 532366"/>
                    <a:gd name="connsiteY50" fmla="*/ 451902 h 532366"/>
                    <a:gd name="connsiteX51" fmla="*/ 261716 w 532366"/>
                    <a:gd name="connsiteY51" fmla="*/ 505508 h 532366"/>
                    <a:gd name="connsiteX52" fmla="*/ 260313 w 532366"/>
                    <a:gd name="connsiteY52" fmla="*/ 505508 h 532366"/>
                    <a:gd name="connsiteX53" fmla="*/ 185073 w 532366"/>
                    <a:gd name="connsiteY53" fmla="*/ 421629 h 532366"/>
                    <a:gd name="connsiteX54" fmla="*/ 267918 w 532366"/>
                    <a:gd name="connsiteY54" fmla="*/ 410849 h 532366"/>
                    <a:gd name="connsiteX55" fmla="*/ 341386 w 532366"/>
                    <a:gd name="connsiteY55" fmla="*/ 421481 h 532366"/>
                    <a:gd name="connsiteX56" fmla="*/ 261716 w 532366"/>
                    <a:gd name="connsiteY56" fmla="*/ 505508 h 532366"/>
                    <a:gd name="connsiteX57" fmla="*/ 305501 w 532366"/>
                    <a:gd name="connsiteY57" fmla="*/ 502333 h 532366"/>
                    <a:gd name="connsiteX58" fmla="*/ 367599 w 532366"/>
                    <a:gd name="connsiteY58" fmla="*/ 430268 h 532366"/>
                    <a:gd name="connsiteX59" fmla="*/ 414781 w 532366"/>
                    <a:gd name="connsiteY59" fmla="*/ 453822 h 532366"/>
                    <a:gd name="connsiteX60" fmla="*/ 305501 w 532366"/>
                    <a:gd name="connsiteY60" fmla="*/ 502333 h 532366"/>
                    <a:gd name="connsiteX61" fmla="*/ 435455 w 532366"/>
                    <a:gd name="connsiteY61" fmla="*/ 435437 h 532366"/>
                    <a:gd name="connsiteX62" fmla="*/ 381923 w 532366"/>
                    <a:gd name="connsiteY62" fmla="*/ 407378 h 532366"/>
                    <a:gd name="connsiteX63" fmla="*/ 402671 w 532366"/>
                    <a:gd name="connsiteY63" fmla="*/ 364184 h 532366"/>
                    <a:gd name="connsiteX64" fmla="*/ 395140 w 532366"/>
                    <a:gd name="connsiteY64" fmla="*/ 346980 h 532366"/>
                    <a:gd name="connsiteX65" fmla="*/ 377936 w 532366"/>
                    <a:gd name="connsiteY65" fmla="*/ 354511 h 532366"/>
                    <a:gd name="connsiteX66" fmla="*/ 356449 w 532366"/>
                    <a:gd name="connsiteY66" fmla="*/ 398296 h 532366"/>
                    <a:gd name="connsiteX67" fmla="*/ 268288 w 532366"/>
                    <a:gd name="connsiteY67" fmla="*/ 384341 h 532366"/>
                    <a:gd name="connsiteX68" fmla="*/ 170749 w 532366"/>
                    <a:gd name="connsiteY68" fmla="*/ 398149 h 532366"/>
                    <a:gd name="connsiteX69" fmla="*/ 151256 w 532366"/>
                    <a:gd name="connsiteY69" fmla="*/ 354954 h 532366"/>
                    <a:gd name="connsiteX70" fmla="*/ 134273 w 532366"/>
                    <a:gd name="connsiteY70" fmla="*/ 346832 h 532366"/>
                    <a:gd name="connsiteX71" fmla="*/ 126151 w 532366"/>
                    <a:gd name="connsiteY71" fmla="*/ 363814 h 532366"/>
                    <a:gd name="connsiteX72" fmla="*/ 145349 w 532366"/>
                    <a:gd name="connsiteY72" fmla="*/ 407157 h 532366"/>
                    <a:gd name="connsiteX73" fmla="*/ 94770 w 532366"/>
                    <a:gd name="connsiteY73" fmla="*/ 433221 h 532366"/>
                    <a:gd name="connsiteX74" fmla="*/ 26914 w 532366"/>
                    <a:gd name="connsiteY74" fmla="*/ 266349 h 532366"/>
                    <a:gd name="connsiteX75" fmla="*/ 96985 w 532366"/>
                    <a:gd name="connsiteY75" fmla="*/ 97188 h 532366"/>
                    <a:gd name="connsiteX76" fmla="*/ 97059 w 532366"/>
                    <a:gd name="connsiteY76" fmla="*/ 97114 h 532366"/>
                    <a:gd name="connsiteX77" fmla="*/ 150517 w 532366"/>
                    <a:gd name="connsiteY77" fmla="*/ 125172 h 532366"/>
                    <a:gd name="connsiteX78" fmla="*/ 120392 w 532366"/>
                    <a:gd name="connsiteY78" fmla="*/ 196056 h 532366"/>
                    <a:gd name="connsiteX79" fmla="*/ 129621 w 532366"/>
                    <a:gd name="connsiteY79" fmla="*/ 212448 h 532366"/>
                    <a:gd name="connsiteX80" fmla="*/ 133239 w 532366"/>
                    <a:gd name="connsiteY80" fmla="*/ 212965 h 532366"/>
                    <a:gd name="connsiteX81" fmla="*/ 146013 w 532366"/>
                    <a:gd name="connsiteY81" fmla="*/ 203292 h 532366"/>
                    <a:gd name="connsiteX82" fmla="*/ 175991 w 532366"/>
                    <a:gd name="connsiteY82" fmla="*/ 134328 h 532366"/>
                    <a:gd name="connsiteX83" fmla="*/ 264374 w 532366"/>
                    <a:gd name="connsiteY83" fmla="*/ 148431 h 532366"/>
                    <a:gd name="connsiteX84" fmla="*/ 269543 w 532366"/>
                    <a:gd name="connsiteY84" fmla="*/ 148505 h 532366"/>
                    <a:gd name="connsiteX85" fmla="*/ 361618 w 532366"/>
                    <a:gd name="connsiteY85" fmla="*/ 134771 h 532366"/>
                    <a:gd name="connsiteX86" fmla="*/ 388568 w 532366"/>
                    <a:gd name="connsiteY86" fmla="*/ 202702 h 532366"/>
                    <a:gd name="connsiteX87" fmla="*/ 401490 w 532366"/>
                    <a:gd name="connsiteY87" fmla="*/ 212817 h 532366"/>
                    <a:gd name="connsiteX88" fmla="*/ 404665 w 532366"/>
                    <a:gd name="connsiteY88" fmla="*/ 212448 h 532366"/>
                    <a:gd name="connsiteX89" fmla="*/ 414411 w 532366"/>
                    <a:gd name="connsiteY89" fmla="*/ 196352 h 532366"/>
                    <a:gd name="connsiteX90" fmla="*/ 387018 w 532366"/>
                    <a:gd name="connsiteY90" fmla="*/ 125763 h 532366"/>
                    <a:gd name="connsiteX91" fmla="*/ 437670 w 532366"/>
                    <a:gd name="connsiteY91" fmla="*/ 99699 h 532366"/>
                    <a:gd name="connsiteX92" fmla="*/ 505379 w 532366"/>
                    <a:gd name="connsiteY92" fmla="*/ 266423 h 532366"/>
                    <a:gd name="connsiteX93" fmla="*/ 435455 w 532366"/>
                    <a:gd name="connsiteY93" fmla="*/ 435437 h 532366"/>
                    <a:gd name="connsiteX94" fmla="*/ 185738 w 532366"/>
                    <a:gd name="connsiteY94" fmla="*/ 232606 h 532366"/>
                    <a:gd name="connsiteX95" fmla="*/ 184852 w 532366"/>
                    <a:gd name="connsiteY95" fmla="*/ 238291 h 532366"/>
                    <a:gd name="connsiteX96" fmla="*/ 159968 w 532366"/>
                    <a:gd name="connsiteY96" fmla="*/ 308806 h 532366"/>
                    <a:gd name="connsiteX97" fmla="*/ 144536 w 532366"/>
                    <a:gd name="connsiteY97" fmla="*/ 321358 h 532366"/>
                    <a:gd name="connsiteX98" fmla="*/ 143650 w 532366"/>
                    <a:gd name="connsiteY98" fmla="*/ 321358 h 532366"/>
                    <a:gd name="connsiteX99" fmla="*/ 128587 w 532366"/>
                    <a:gd name="connsiteY99" fmla="*/ 309396 h 532366"/>
                    <a:gd name="connsiteX100" fmla="*/ 112934 w 532366"/>
                    <a:gd name="connsiteY100" fmla="*/ 259704 h 532366"/>
                    <a:gd name="connsiteX101" fmla="*/ 97133 w 532366"/>
                    <a:gd name="connsiteY101" fmla="*/ 309396 h 532366"/>
                    <a:gd name="connsiteX102" fmla="*/ 82070 w 532366"/>
                    <a:gd name="connsiteY102" fmla="*/ 321358 h 532366"/>
                    <a:gd name="connsiteX103" fmla="*/ 81184 w 532366"/>
                    <a:gd name="connsiteY103" fmla="*/ 321358 h 532366"/>
                    <a:gd name="connsiteX104" fmla="*/ 65752 w 532366"/>
                    <a:gd name="connsiteY104" fmla="*/ 308806 h 532366"/>
                    <a:gd name="connsiteX105" fmla="*/ 41607 w 532366"/>
                    <a:gd name="connsiteY105" fmla="*/ 239251 h 532366"/>
                    <a:gd name="connsiteX106" fmla="*/ 40352 w 532366"/>
                    <a:gd name="connsiteY106" fmla="*/ 232458 h 532366"/>
                    <a:gd name="connsiteX107" fmla="*/ 53790 w 532366"/>
                    <a:gd name="connsiteY107" fmla="*/ 219758 h 532366"/>
                    <a:gd name="connsiteX108" fmla="*/ 67376 w 532366"/>
                    <a:gd name="connsiteY108" fmla="*/ 230612 h 532366"/>
                    <a:gd name="connsiteX109" fmla="*/ 82439 w 532366"/>
                    <a:gd name="connsiteY109" fmla="*/ 280674 h 532366"/>
                    <a:gd name="connsiteX110" fmla="*/ 97871 w 532366"/>
                    <a:gd name="connsiteY110" fmla="*/ 230760 h 532366"/>
                    <a:gd name="connsiteX111" fmla="*/ 112196 w 532366"/>
                    <a:gd name="connsiteY111" fmla="*/ 219536 h 532366"/>
                    <a:gd name="connsiteX112" fmla="*/ 113820 w 532366"/>
                    <a:gd name="connsiteY112" fmla="*/ 219536 h 532366"/>
                    <a:gd name="connsiteX113" fmla="*/ 128145 w 532366"/>
                    <a:gd name="connsiteY113" fmla="*/ 230760 h 532366"/>
                    <a:gd name="connsiteX114" fmla="*/ 143798 w 532366"/>
                    <a:gd name="connsiteY114" fmla="*/ 280821 h 532366"/>
                    <a:gd name="connsiteX115" fmla="*/ 159230 w 532366"/>
                    <a:gd name="connsiteY115" fmla="*/ 230391 h 532366"/>
                    <a:gd name="connsiteX116" fmla="*/ 172668 w 532366"/>
                    <a:gd name="connsiteY116" fmla="*/ 219684 h 532366"/>
                    <a:gd name="connsiteX117" fmla="*/ 185738 w 532366"/>
                    <a:gd name="connsiteY117" fmla="*/ 232606 h 532366"/>
                    <a:gd name="connsiteX118" fmla="*/ 340205 w 532366"/>
                    <a:gd name="connsiteY118" fmla="*/ 232606 h 532366"/>
                    <a:gd name="connsiteX119" fmla="*/ 339319 w 532366"/>
                    <a:gd name="connsiteY119" fmla="*/ 238291 h 532366"/>
                    <a:gd name="connsiteX120" fmla="*/ 314436 w 532366"/>
                    <a:gd name="connsiteY120" fmla="*/ 308806 h 532366"/>
                    <a:gd name="connsiteX121" fmla="*/ 299004 w 532366"/>
                    <a:gd name="connsiteY121" fmla="*/ 321358 h 532366"/>
                    <a:gd name="connsiteX122" fmla="*/ 298118 w 532366"/>
                    <a:gd name="connsiteY122" fmla="*/ 321358 h 532366"/>
                    <a:gd name="connsiteX123" fmla="*/ 283055 w 532366"/>
                    <a:gd name="connsiteY123" fmla="*/ 309396 h 532366"/>
                    <a:gd name="connsiteX124" fmla="*/ 267401 w 532366"/>
                    <a:gd name="connsiteY124" fmla="*/ 259704 h 532366"/>
                    <a:gd name="connsiteX125" fmla="*/ 251600 w 532366"/>
                    <a:gd name="connsiteY125" fmla="*/ 309396 h 532366"/>
                    <a:gd name="connsiteX126" fmla="*/ 236538 w 532366"/>
                    <a:gd name="connsiteY126" fmla="*/ 321358 h 532366"/>
                    <a:gd name="connsiteX127" fmla="*/ 235651 w 532366"/>
                    <a:gd name="connsiteY127" fmla="*/ 321358 h 532366"/>
                    <a:gd name="connsiteX128" fmla="*/ 220219 w 532366"/>
                    <a:gd name="connsiteY128" fmla="*/ 308806 h 532366"/>
                    <a:gd name="connsiteX129" fmla="*/ 196075 w 532366"/>
                    <a:gd name="connsiteY129" fmla="*/ 239251 h 532366"/>
                    <a:gd name="connsiteX130" fmla="*/ 194820 w 532366"/>
                    <a:gd name="connsiteY130" fmla="*/ 232458 h 532366"/>
                    <a:gd name="connsiteX131" fmla="*/ 208258 w 532366"/>
                    <a:gd name="connsiteY131" fmla="*/ 219758 h 532366"/>
                    <a:gd name="connsiteX132" fmla="*/ 221844 w 532366"/>
                    <a:gd name="connsiteY132" fmla="*/ 230612 h 532366"/>
                    <a:gd name="connsiteX133" fmla="*/ 236907 w 532366"/>
                    <a:gd name="connsiteY133" fmla="*/ 280674 h 532366"/>
                    <a:gd name="connsiteX134" fmla="*/ 252339 w 532366"/>
                    <a:gd name="connsiteY134" fmla="*/ 230760 h 532366"/>
                    <a:gd name="connsiteX135" fmla="*/ 266663 w 532366"/>
                    <a:gd name="connsiteY135" fmla="*/ 219536 h 532366"/>
                    <a:gd name="connsiteX136" fmla="*/ 268288 w 532366"/>
                    <a:gd name="connsiteY136" fmla="*/ 219536 h 532366"/>
                    <a:gd name="connsiteX137" fmla="*/ 282612 w 532366"/>
                    <a:gd name="connsiteY137" fmla="*/ 230760 h 532366"/>
                    <a:gd name="connsiteX138" fmla="*/ 298265 w 532366"/>
                    <a:gd name="connsiteY138" fmla="*/ 280821 h 532366"/>
                    <a:gd name="connsiteX139" fmla="*/ 313697 w 532366"/>
                    <a:gd name="connsiteY139" fmla="*/ 230391 h 532366"/>
                    <a:gd name="connsiteX140" fmla="*/ 327136 w 532366"/>
                    <a:gd name="connsiteY140" fmla="*/ 219684 h 532366"/>
                    <a:gd name="connsiteX141" fmla="*/ 340205 w 532366"/>
                    <a:gd name="connsiteY141" fmla="*/ 232606 h 532366"/>
                    <a:gd name="connsiteX142" fmla="*/ 452659 w 532366"/>
                    <a:gd name="connsiteY142" fmla="*/ 280821 h 532366"/>
                    <a:gd name="connsiteX143" fmla="*/ 468091 w 532366"/>
                    <a:gd name="connsiteY143" fmla="*/ 230391 h 532366"/>
                    <a:gd name="connsiteX144" fmla="*/ 481529 w 532366"/>
                    <a:gd name="connsiteY144" fmla="*/ 219684 h 532366"/>
                    <a:gd name="connsiteX145" fmla="*/ 494599 w 532366"/>
                    <a:gd name="connsiteY145" fmla="*/ 232606 h 532366"/>
                    <a:gd name="connsiteX146" fmla="*/ 493712 w 532366"/>
                    <a:gd name="connsiteY146" fmla="*/ 238291 h 532366"/>
                    <a:gd name="connsiteX147" fmla="*/ 468829 w 532366"/>
                    <a:gd name="connsiteY147" fmla="*/ 308806 h 532366"/>
                    <a:gd name="connsiteX148" fmla="*/ 453397 w 532366"/>
                    <a:gd name="connsiteY148" fmla="*/ 321358 h 532366"/>
                    <a:gd name="connsiteX149" fmla="*/ 452511 w 532366"/>
                    <a:gd name="connsiteY149" fmla="*/ 321358 h 532366"/>
                    <a:gd name="connsiteX150" fmla="*/ 437449 w 532366"/>
                    <a:gd name="connsiteY150" fmla="*/ 309396 h 532366"/>
                    <a:gd name="connsiteX151" fmla="*/ 421795 w 532366"/>
                    <a:gd name="connsiteY151" fmla="*/ 259704 h 532366"/>
                    <a:gd name="connsiteX152" fmla="*/ 405994 w 532366"/>
                    <a:gd name="connsiteY152" fmla="*/ 309396 h 532366"/>
                    <a:gd name="connsiteX153" fmla="*/ 390931 w 532366"/>
                    <a:gd name="connsiteY153" fmla="*/ 321358 h 532366"/>
                    <a:gd name="connsiteX154" fmla="*/ 390045 w 532366"/>
                    <a:gd name="connsiteY154" fmla="*/ 321358 h 532366"/>
                    <a:gd name="connsiteX155" fmla="*/ 374613 w 532366"/>
                    <a:gd name="connsiteY155" fmla="*/ 308806 h 532366"/>
                    <a:gd name="connsiteX156" fmla="*/ 350468 w 532366"/>
                    <a:gd name="connsiteY156" fmla="*/ 239251 h 532366"/>
                    <a:gd name="connsiteX157" fmla="*/ 349213 w 532366"/>
                    <a:gd name="connsiteY157" fmla="*/ 232458 h 532366"/>
                    <a:gd name="connsiteX158" fmla="*/ 362651 w 532366"/>
                    <a:gd name="connsiteY158" fmla="*/ 219758 h 532366"/>
                    <a:gd name="connsiteX159" fmla="*/ 376238 w 532366"/>
                    <a:gd name="connsiteY159" fmla="*/ 230612 h 532366"/>
                    <a:gd name="connsiteX160" fmla="*/ 391300 w 532366"/>
                    <a:gd name="connsiteY160" fmla="*/ 280674 h 532366"/>
                    <a:gd name="connsiteX161" fmla="*/ 406732 w 532366"/>
                    <a:gd name="connsiteY161" fmla="*/ 230760 h 532366"/>
                    <a:gd name="connsiteX162" fmla="*/ 421057 w 532366"/>
                    <a:gd name="connsiteY162" fmla="*/ 219536 h 532366"/>
                    <a:gd name="connsiteX163" fmla="*/ 422681 w 532366"/>
                    <a:gd name="connsiteY163" fmla="*/ 219536 h 532366"/>
                    <a:gd name="connsiteX164" fmla="*/ 437006 w 532366"/>
                    <a:gd name="connsiteY164" fmla="*/ 230760 h 532366"/>
                    <a:gd name="connsiteX165" fmla="*/ 452659 w 532366"/>
                    <a:gd name="connsiteY165" fmla="*/ 280821 h 532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532366" h="532366">
                      <a:moveTo>
                        <a:pt x="511138" y="162903"/>
                      </a:moveTo>
                      <a:cubicBezTo>
                        <a:pt x="497773" y="131227"/>
                        <a:pt x="478576" y="102800"/>
                        <a:pt x="454210" y="78434"/>
                      </a:cubicBezTo>
                      <a:cubicBezTo>
                        <a:pt x="429770" y="53993"/>
                        <a:pt x="401342" y="34870"/>
                        <a:pt x="369740" y="21505"/>
                      </a:cubicBezTo>
                      <a:cubicBezTo>
                        <a:pt x="341239" y="9470"/>
                        <a:pt x="311261" y="2603"/>
                        <a:pt x="280397" y="978"/>
                      </a:cubicBezTo>
                      <a:cubicBezTo>
                        <a:pt x="278551" y="535"/>
                        <a:pt x="276705" y="462"/>
                        <a:pt x="274859" y="757"/>
                      </a:cubicBezTo>
                      <a:cubicBezTo>
                        <a:pt x="272275" y="683"/>
                        <a:pt x="269690" y="609"/>
                        <a:pt x="267032" y="609"/>
                      </a:cubicBezTo>
                      <a:cubicBezTo>
                        <a:pt x="266368" y="535"/>
                        <a:pt x="265703" y="535"/>
                        <a:pt x="264965" y="609"/>
                      </a:cubicBezTo>
                      <a:cubicBezTo>
                        <a:pt x="229523" y="757"/>
                        <a:pt x="195189" y="7771"/>
                        <a:pt x="162848" y="21505"/>
                      </a:cubicBezTo>
                      <a:cubicBezTo>
                        <a:pt x="135750" y="32950"/>
                        <a:pt x="111014" y="48677"/>
                        <a:pt x="89158" y="68318"/>
                      </a:cubicBezTo>
                      <a:cubicBezTo>
                        <a:pt x="87460" y="69278"/>
                        <a:pt x="85910" y="70607"/>
                        <a:pt x="84654" y="72305"/>
                      </a:cubicBezTo>
                      <a:cubicBezTo>
                        <a:pt x="84581" y="72379"/>
                        <a:pt x="84507" y="72527"/>
                        <a:pt x="84433" y="72600"/>
                      </a:cubicBezTo>
                      <a:cubicBezTo>
                        <a:pt x="82365" y="74520"/>
                        <a:pt x="80372" y="76514"/>
                        <a:pt x="78378" y="78507"/>
                      </a:cubicBezTo>
                      <a:cubicBezTo>
                        <a:pt x="53938" y="102948"/>
                        <a:pt x="34814" y="131375"/>
                        <a:pt x="21450" y="162977"/>
                      </a:cubicBezTo>
                      <a:cubicBezTo>
                        <a:pt x="7568" y="195761"/>
                        <a:pt x="554" y="230538"/>
                        <a:pt x="554" y="266423"/>
                      </a:cubicBezTo>
                      <a:cubicBezTo>
                        <a:pt x="554" y="302308"/>
                        <a:pt x="7568" y="337085"/>
                        <a:pt x="21450" y="369869"/>
                      </a:cubicBezTo>
                      <a:cubicBezTo>
                        <a:pt x="34814" y="401545"/>
                        <a:pt x="54012" y="429973"/>
                        <a:pt x="78378" y="454339"/>
                      </a:cubicBezTo>
                      <a:cubicBezTo>
                        <a:pt x="102818" y="478779"/>
                        <a:pt x="131246" y="497903"/>
                        <a:pt x="162848" y="511267"/>
                      </a:cubicBezTo>
                      <a:cubicBezTo>
                        <a:pt x="191423" y="523377"/>
                        <a:pt x="221549" y="530244"/>
                        <a:pt x="252560" y="531794"/>
                      </a:cubicBezTo>
                      <a:cubicBezTo>
                        <a:pt x="253520" y="532016"/>
                        <a:pt x="254554" y="532163"/>
                        <a:pt x="255587" y="532163"/>
                      </a:cubicBezTo>
                      <a:cubicBezTo>
                        <a:pt x="256252" y="532163"/>
                        <a:pt x="256917" y="532089"/>
                        <a:pt x="257507" y="532016"/>
                      </a:cubicBezTo>
                      <a:cubicBezTo>
                        <a:pt x="260461" y="532089"/>
                        <a:pt x="263414" y="532163"/>
                        <a:pt x="266368" y="532163"/>
                      </a:cubicBezTo>
                      <a:cubicBezTo>
                        <a:pt x="302253" y="532163"/>
                        <a:pt x="337030" y="525149"/>
                        <a:pt x="369814" y="511267"/>
                      </a:cubicBezTo>
                      <a:cubicBezTo>
                        <a:pt x="396690" y="499896"/>
                        <a:pt x="421278" y="484317"/>
                        <a:pt x="442986" y="464971"/>
                      </a:cubicBezTo>
                      <a:cubicBezTo>
                        <a:pt x="445054" y="464012"/>
                        <a:pt x="446974" y="462535"/>
                        <a:pt x="448376" y="460541"/>
                      </a:cubicBezTo>
                      <a:cubicBezTo>
                        <a:pt x="448672" y="460172"/>
                        <a:pt x="448893" y="459803"/>
                        <a:pt x="449115" y="459360"/>
                      </a:cubicBezTo>
                      <a:cubicBezTo>
                        <a:pt x="450887" y="457735"/>
                        <a:pt x="452585" y="456037"/>
                        <a:pt x="454283" y="454339"/>
                      </a:cubicBezTo>
                      <a:cubicBezTo>
                        <a:pt x="478724" y="429899"/>
                        <a:pt x="497847" y="401471"/>
                        <a:pt x="511212" y="369869"/>
                      </a:cubicBezTo>
                      <a:cubicBezTo>
                        <a:pt x="525093" y="337085"/>
                        <a:pt x="532108" y="302308"/>
                        <a:pt x="532108" y="266423"/>
                      </a:cubicBezTo>
                      <a:cubicBezTo>
                        <a:pt x="532108" y="230538"/>
                        <a:pt x="525020" y="195613"/>
                        <a:pt x="511138" y="162903"/>
                      </a:cubicBezTo>
                      <a:moveTo>
                        <a:pt x="417439" y="80944"/>
                      </a:moveTo>
                      <a:cubicBezTo>
                        <a:pt x="403336" y="89435"/>
                        <a:pt x="388642" y="96598"/>
                        <a:pt x="373506" y="102504"/>
                      </a:cubicBezTo>
                      <a:cubicBezTo>
                        <a:pt x="371733" y="99773"/>
                        <a:pt x="369961" y="96967"/>
                        <a:pt x="368115" y="94235"/>
                      </a:cubicBezTo>
                      <a:cubicBezTo>
                        <a:pt x="353717" y="72970"/>
                        <a:pt x="336587" y="52295"/>
                        <a:pt x="316799" y="32507"/>
                      </a:cubicBezTo>
                      <a:cubicBezTo>
                        <a:pt x="353643" y="40334"/>
                        <a:pt x="387978" y="56799"/>
                        <a:pt x="417439" y="80944"/>
                      </a:cubicBezTo>
                      <a:moveTo>
                        <a:pt x="270724" y="27191"/>
                      </a:moveTo>
                      <a:cubicBezTo>
                        <a:pt x="271241" y="27191"/>
                        <a:pt x="271758" y="27191"/>
                        <a:pt x="272275" y="27191"/>
                      </a:cubicBezTo>
                      <a:cubicBezTo>
                        <a:pt x="301957" y="53034"/>
                        <a:pt x="326840" y="80501"/>
                        <a:pt x="346112" y="109076"/>
                      </a:cubicBezTo>
                      <a:cubicBezTo>
                        <a:pt x="346555" y="109741"/>
                        <a:pt x="346998" y="110479"/>
                        <a:pt x="347441" y="111143"/>
                      </a:cubicBezTo>
                      <a:cubicBezTo>
                        <a:pt x="320786" y="118601"/>
                        <a:pt x="293097" y="122293"/>
                        <a:pt x="264965" y="121776"/>
                      </a:cubicBezTo>
                      <a:cubicBezTo>
                        <a:pt x="239786" y="121333"/>
                        <a:pt x="215051" y="117715"/>
                        <a:pt x="191275" y="111070"/>
                      </a:cubicBezTo>
                      <a:cubicBezTo>
                        <a:pt x="191718" y="110479"/>
                        <a:pt x="192161" y="109814"/>
                        <a:pt x="192604" y="109224"/>
                      </a:cubicBezTo>
                      <a:cubicBezTo>
                        <a:pt x="213205" y="80427"/>
                        <a:pt x="239491" y="52886"/>
                        <a:pt x="270724" y="27191"/>
                      </a:cubicBezTo>
                      <a:moveTo>
                        <a:pt x="226939" y="30292"/>
                      </a:moveTo>
                      <a:cubicBezTo>
                        <a:pt x="205452" y="50523"/>
                        <a:pt x="186697" y="71788"/>
                        <a:pt x="170970" y="93644"/>
                      </a:cubicBezTo>
                      <a:cubicBezTo>
                        <a:pt x="168903" y="96524"/>
                        <a:pt x="166909" y="99403"/>
                        <a:pt x="164989" y="102283"/>
                      </a:cubicBezTo>
                      <a:cubicBezTo>
                        <a:pt x="148671" y="95933"/>
                        <a:pt x="132870" y="88033"/>
                        <a:pt x="117807" y="78729"/>
                      </a:cubicBezTo>
                      <a:cubicBezTo>
                        <a:pt x="149631" y="53403"/>
                        <a:pt x="186993" y="36863"/>
                        <a:pt x="226939" y="30292"/>
                      </a:cubicBezTo>
                      <a:moveTo>
                        <a:pt x="115223" y="451902"/>
                      </a:moveTo>
                      <a:cubicBezTo>
                        <a:pt x="129252" y="443411"/>
                        <a:pt x="143946" y="436249"/>
                        <a:pt x="159082" y="430342"/>
                      </a:cubicBezTo>
                      <a:cubicBezTo>
                        <a:pt x="174440" y="454486"/>
                        <a:pt x="193343" y="477819"/>
                        <a:pt x="215715" y="500192"/>
                      </a:cubicBezTo>
                      <a:cubicBezTo>
                        <a:pt x="178945" y="492365"/>
                        <a:pt x="144610" y="475899"/>
                        <a:pt x="115223" y="451902"/>
                      </a:cubicBezTo>
                      <a:moveTo>
                        <a:pt x="261716" y="505508"/>
                      </a:moveTo>
                      <a:cubicBezTo>
                        <a:pt x="261273" y="505508"/>
                        <a:pt x="260756" y="505508"/>
                        <a:pt x="260313" y="505508"/>
                      </a:cubicBezTo>
                      <a:cubicBezTo>
                        <a:pt x="229671" y="478927"/>
                        <a:pt x="204492" y="450868"/>
                        <a:pt x="185073" y="421629"/>
                      </a:cubicBezTo>
                      <a:cubicBezTo>
                        <a:pt x="211802" y="414098"/>
                        <a:pt x="239639" y="410406"/>
                        <a:pt x="267918" y="410849"/>
                      </a:cubicBezTo>
                      <a:cubicBezTo>
                        <a:pt x="293023" y="411218"/>
                        <a:pt x="317685" y="414836"/>
                        <a:pt x="341386" y="421481"/>
                      </a:cubicBezTo>
                      <a:cubicBezTo>
                        <a:pt x="320490" y="450942"/>
                        <a:pt x="293909" y="479001"/>
                        <a:pt x="261716" y="505508"/>
                      </a:cubicBezTo>
                      <a:moveTo>
                        <a:pt x="305501" y="502333"/>
                      </a:moveTo>
                      <a:cubicBezTo>
                        <a:pt x="329942" y="479370"/>
                        <a:pt x="350690" y="455299"/>
                        <a:pt x="367599" y="430268"/>
                      </a:cubicBezTo>
                      <a:cubicBezTo>
                        <a:pt x="383990" y="436618"/>
                        <a:pt x="399718" y="444445"/>
                        <a:pt x="414781" y="453822"/>
                      </a:cubicBezTo>
                      <a:cubicBezTo>
                        <a:pt x="382957" y="479222"/>
                        <a:pt x="345521" y="495762"/>
                        <a:pt x="305501" y="502333"/>
                      </a:cubicBezTo>
                      <a:moveTo>
                        <a:pt x="435455" y="435437"/>
                      </a:moveTo>
                      <a:cubicBezTo>
                        <a:pt x="418472" y="424287"/>
                        <a:pt x="400530" y="414984"/>
                        <a:pt x="381923" y="407378"/>
                      </a:cubicBezTo>
                      <a:cubicBezTo>
                        <a:pt x="390045" y="393275"/>
                        <a:pt x="396912" y="378877"/>
                        <a:pt x="402671" y="364184"/>
                      </a:cubicBezTo>
                      <a:cubicBezTo>
                        <a:pt x="405329" y="357317"/>
                        <a:pt x="402007" y="349638"/>
                        <a:pt x="395140" y="346980"/>
                      </a:cubicBezTo>
                      <a:cubicBezTo>
                        <a:pt x="388273" y="344321"/>
                        <a:pt x="380594" y="347644"/>
                        <a:pt x="377936" y="354511"/>
                      </a:cubicBezTo>
                      <a:cubicBezTo>
                        <a:pt x="372103" y="369352"/>
                        <a:pt x="364940" y="383972"/>
                        <a:pt x="356449" y="398296"/>
                      </a:cubicBezTo>
                      <a:cubicBezTo>
                        <a:pt x="328096" y="389510"/>
                        <a:pt x="298487" y="384784"/>
                        <a:pt x="268288" y="384341"/>
                      </a:cubicBezTo>
                      <a:cubicBezTo>
                        <a:pt x="234913" y="383824"/>
                        <a:pt x="202129" y="388476"/>
                        <a:pt x="170749" y="398149"/>
                      </a:cubicBezTo>
                      <a:cubicBezTo>
                        <a:pt x="162922" y="383972"/>
                        <a:pt x="156424" y="369574"/>
                        <a:pt x="151256" y="354954"/>
                      </a:cubicBezTo>
                      <a:cubicBezTo>
                        <a:pt x="148819" y="348013"/>
                        <a:pt x="141214" y="344395"/>
                        <a:pt x="134273" y="346832"/>
                      </a:cubicBezTo>
                      <a:cubicBezTo>
                        <a:pt x="127332" y="349268"/>
                        <a:pt x="123714" y="356874"/>
                        <a:pt x="126151" y="363814"/>
                      </a:cubicBezTo>
                      <a:cubicBezTo>
                        <a:pt x="131320" y="378508"/>
                        <a:pt x="137743" y="392980"/>
                        <a:pt x="145349" y="407157"/>
                      </a:cubicBezTo>
                      <a:cubicBezTo>
                        <a:pt x="127849" y="414245"/>
                        <a:pt x="110940" y="422958"/>
                        <a:pt x="94770" y="433221"/>
                      </a:cubicBezTo>
                      <a:cubicBezTo>
                        <a:pt x="50985" y="388328"/>
                        <a:pt x="26914" y="329185"/>
                        <a:pt x="26914" y="266349"/>
                      </a:cubicBezTo>
                      <a:cubicBezTo>
                        <a:pt x="26914" y="202480"/>
                        <a:pt x="51797" y="142377"/>
                        <a:pt x="96985" y="97188"/>
                      </a:cubicBezTo>
                      <a:cubicBezTo>
                        <a:pt x="96985" y="97188"/>
                        <a:pt x="97059" y="97114"/>
                        <a:pt x="97059" y="97114"/>
                      </a:cubicBezTo>
                      <a:cubicBezTo>
                        <a:pt x="114042" y="108264"/>
                        <a:pt x="131984" y="117641"/>
                        <a:pt x="150517" y="125172"/>
                      </a:cubicBezTo>
                      <a:cubicBezTo>
                        <a:pt x="137300" y="148284"/>
                        <a:pt x="127185" y="171985"/>
                        <a:pt x="120392" y="196056"/>
                      </a:cubicBezTo>
                      <a:cubicBezTo>
                        <a:pt x="118398" y="203145"/>
                        <a:pt x="122533" y="210454"/>
                        <a:pt x="129621" y="212448"/>
                      </a:cubicBezTo>
                      <a:cubicBezTo>
                        <a:pt x="130803" y="212817"/>
                        <a:pt x="132058" y="212965"/>
                        <a:pt x="133239" y="212965"/>
                      </a:cubicBezTo>
                      <a:cubicBezTo>
                        <a:pt x="139072" y="212965"/>
                        <a:pt x="144389" y="209126"/>
                        <a:pt x="146013" y="203292"/>
                      </a:cubicBezTo>
                      <a:cubicBezTo>
                        <a:pt x="152585" y="179886"/>
                        <a:pt x="162626" y="156775"/>
                        <a:pt x="175991" y="134328"/>
                      </a:cubicBezTo>
                      <a:cubicBezTo>
                        <a:pt x="204418" y="143115"/>
                        <a:pt x="234101" y="147914"/>
                        <a:pt x="264374" y="148431"/>
                      </a:cubicBezTo>
                      <a:cubicBezTo>
                        <a:pt x="266072" y="148431"/>
                        <a:pt x="267844" y="148505"/>
                        <a:pt x="269543" y="148505"/>
                      </a:cubicBezTo>
                      <a:cubicBezTo>
                        <a:pt x="300997" y="148505"/>
                        <a:pt x="332009" y="143853"/>
                        <a:pt x="361618" y="134771"/>
                      </a:cubicBezTo>
                      <a:cubicBezTo>
                        <a:pt x="373875" y="156996"/>
                        <a:pt x="382883" y="179738"/>
                        <a:pt x="388568" y="202702"/>
                      </a:cubicBezTo>
                      <a:cubicBezTo>
                        <a:pt x="390045" y="208756"/>
                        <a:pt x="395509" y="212817"/>
                        <a:pt x="401490" y="212817"/>
                      </a:cubicBezTo>
                      <a:cubicBezTo>
                        <a:pt x="402523" y="212817"/>
                        <a:pt x="403631" y="212670"/>
                        <a:pt x="404665" y="212448"/>
                      </a:cubicBezTo>
                      <a:cubicBezTo>
                        <a:pt x="411827" y="210676"/>
                        <a:pt x="416183" y="203514"/>
                        <a:pt x="414411" y="196352"/>
                      </a:cubicBezTo>
                      <a:cubicBezTo>
                        <a:pt x="408504" y="172428"/>
                        <a:pt x="399349" y="148800"/>
                        <a:pt x="387018" y="125763"/>
                      </a:cubicBezTo>
                      <a:cubicBezTo>
                        <a:pt x="404517" y="118675"/>
                        <a:pt x="421500" y="109962"/>
                        <a:pt x="437670" y="99699"/>
                      </a:cubicBezTo>
                      <a:cubicBezTo>
                        <a:pt x="481382" y="144592"/>
                        <a:pt x="505379" y="203661"/>
                        <a:pt x="505379" y="266423"/>
                      </a:cubicBezTo>
                      <a:cubicBezTo>
                        <a:pt x="505453" y="330219"/>
                        <a:pt x="480570" y="390248"/>
                        <a:pt x="435455" y="435437"/>
                      </a:cubicBezTo>
                      <a:moveTo>
                        <a:pt x="185738" y="232606"/>
                      </a:moveTo>
                      <a:cubicBezTo>
                        <a:pt x="185738" y="234452"/>
                        <a:pt x="185221" y="237036"/>
                        <a:pt x="184852" y="238291"/>
                      </a:cubicBezTo>
                      <a:lnTo>
                        <a:pt x="159968" y="308806"/>
                      </a:lnTo>
                      <a:cubicBezTo>
                        <a:pt x="157015" y="317445"/>
                        <a:pt x="151329" y="321358"/>
                        <a:pt x="144536" y="321358"/>
                      </a:cubicBezTo>
                      <a:lnTo>
                        <a:pt x="143650" y="321358"/>
                      </a:lnTo>
                      <a:cubicBezTo>
                        <a:pt x="136857" y="321358"/>
                        <a:pt x="131098" y="317518"/>
                        <a:pt x="128587" y="309396"/>
                      </a:cubicBezTo>
                      <a:lnTo>
                        <a:pt x="112934" y="259704"/>
                      </a:lnTo>
                      <a:lnTo>
                        <a:pt x="97133" y="309396"/>
                      </a:lnTo>
                      <a:cubicBezTo>
                        <a:pt x="94549" y="317518"/>
                        <a:pt x="88863" y="321358"/>
                        <a:pt x="82070" y="321358"/>
                      </a:cubicBezTo>
                      <a:lnTo>
                        <a:pt x="81184" y="321358"/>
                      </a:lnTo>
                      <a:cubicBezTo>
                        <a:pt x="74391" y="321358"/>
                        <a:pt x="68632" y="317518"/>
                        <a:pt x="65752" y="308806"/>
                      </a:cubicBezTo>
                      <a:lnTo>
                        <a:pt x="41607" y="239251"/>
                      </a:lnTo>
                      <a:cubicBezTo>
                        <a:pt x="41090" y="237627"/>
                        <a:pt x="40352" y="234821"/>
                        <a:pt x="40352" y="232458"/>
                      </a:cubicBezTo>
                      <a:cubicBezTo>
                        <a:pt x="40352" y="226034"/>
                        <a:pt x="45521" y="219758"/>
                        <a:pt x="53790" y="219758"/>
                      </a:cubicBezTo>
                      <a:cubicBezTo>
                        <a:pt x="60805" y="219758"/>
                        <a:pt x="65383" y="224188"/>
                        <a:pt x="67376" y="230612"/>
                      </a:cubicBezTo>
                      <a:lnTo>
                        <a:pt x="82439" y="280674"/>
                      </a:lnTo>
                      <a:lnTo>
                        <a:pt x="97871" y="230760"/>
                      </a:lnTo>
                      <a:cubicBezTo>
                        <a:pt x="99865" y="224114"/>
                        <a:pt x="105033" y="219536"/>
                        <a:pt x="112196" y="219536"/>
                      </a:cubicBezTo>
                      <a:lnTo>
                        <a:pt x="113820" y="219536"/>
                      </a:lnTo>
                      <a:cubicBezTo>
                        <a:pt x="120982" y="219536"/>
                        <a:pt x="126151" y="224114"/>
                        <a:pt x="128145" y="230760"/>
                      </a:cubicBezTo>
                      <a:lnTo>
                        <a:pt x="143798" y="280821"/>
                      </a:lnTo>
                      <a:lnTo>
                        <a:pt x="159230" y="230391"/>
                      </a:lnTo>
                      <a:cubicBezTo>
                        <a:pt x="161076" y="224484"/>
                        <a:pt x="165285" y="219684"/>
                        <a:pt x="172668" y="219684"/>
                      </a:cubicBezTo>
                      <a:cubicBezTo>
                        <a:pt x="180421" y="219684"/>
                        <a:pt x="185738" y="225591"/>
                        <a:pt x="185738" y="232606"/>
                      </a:cubicBezTo>
                      <a:moveTo>
                        <a:pt x="340205" y="232606"/>
                      </a:moveTo>
                      <a:cubicBezTo>
                        <a:pt x="340205" y="234452"/>
                        <a:pt x="339688" y="237036"/>
                        <a:pt x="339319" y="238291"/>
                      </a:cubicBezTo>
                      <a:lnTo>
                        <a:pt x="314436" y="308806"/>
                      </a:lnTo>
                      <a:cubicBezTo>
                        <a:pt x="311482" y="317445"/>
                        <a:pt x="305797" y="321358"/>
                        <a:pt x="299004" y="321358"/>
                      </a:cubicBezTo>
                      <a:lnTo>
                        <a:pt x="298118" y="321358"/>
                      </a:lnTo>
                      <a:cubicBezTo>
                        <a:pt x="291325" y="321358"/>
                        <a:pt x="285565" y="317518"/>
                        <a:pt x="283055" y="309396"/>
                      </a:cubicBezTo>
                      <a:lnTo>
                        <a:pt x="267401" y="259704"/>
                      </a:lnTo>
                      <a:lnTo>
                        <a:pt x="251600" y="309396"/>
                      </a:lnTo>
                      <a:cubicBezTo>
                        <a:pt x="249016" y="317518"/>
                        <a:pt x="243331" y="321358"/>
                        <a:pt x="236538" y="321358"/>
                      </a:cubicBezTo>
                      <a:lnTo>
                        <a:pt x="235651" y="321358"/>
                      </a:lnTo>
                      <a:cubicBezTo>
                        <a:pt x="228858" y="321358"/>
                        <a:pt x="223099" y="317518"/>
                        <a:pt x="220219" y="308806"/>
                      </a:cubicBezTo>
                      <a:lnTo>
                        <a:pt x="196075" y="239251"/>
                      </a:lnTo>
                      <a:cubicBezTo>
                        <a:pt x="195558" y="237627"/>
                        <a:pt x="194820" y="234821"/>
                        <a:pt x="194820" y="232458"/>
                      </a:cubicBezTo>
                      <a:cubicBezTo>
                        <a:pt x="194820" y="226034"/>
                        <a:pt x="199988" y="219758"/>
                        <a:pt x="208258" y="219758"/>
                      </a:cubicBezTo>
                      <a:cubicBezTo>
                        <a:pt x="215272" y="219758"/>
                        <a:pt x="219850" y="224188"/>
                        <a:pt x="221844" y="230612"/>
                      </a:cubicBezTo>
                      <a:lnTo>
                        <a:pt x="236907" y="280674"/>
                      </a:lnTo>
                      <a:lnTo>
                        <a:pt x="252339" y="230760"/>
                      </a:lnTo>
                      <a:cubicBezTo>
                        <a:pt x="254332" y="224114"/>
                        <a:pt x="259501" y="219536"/>
                        <a:pt x="266663" y="219536"/>
                      </a:cubicBezTo>
                      <a:lnTo>
                        <a:pt x="268288" y="219536"/>
                      </a:lnTo>
                      <a:cubicBezTo>
                        <a:pt x="275450" y="219536"/>
                        <a:pt x="280618" y="224114"/>
                        <a:pt x="282612" y="230760"/>
                      </a:cubicBezTo>
                      <a:lnTo>
                        <a:pt x="298265" y="280821"/>
                      </a:lnTo>
                      <a:lnTo>
                        <a:pt x="313697" y="230391"/>
                      </a:lnTo>
                      <a:cubicBezTo>
                        <a:pt x="315543" y="224484"/>
                        <a:pt x="319752" y="219684"/>
                        <a:pt x="327136" y="219684"/>
                      </a:cubicBezTo>
                      <a:cubicBezTo>
                        <a:pt x="334815" y="219684"/>
                        <a:pt x="340205" y="225591"/>
                        <a:pt x="340205" y="232606"/>
                      </a:cubicBezTo>
                      <a:moveTo>
                        <a:pt x="452659" y="280821"/>
                      </a:moveTo>
                      <a:lnTo>
                        <a:pt x="468091" y="230391"/>
                      </a:lnTo>
                      <a:cubicBezTo>
                        <a:pt x="469937" y="224484"/>
                        <a:pt x="474146" y="219684"/>
                        <a:pt x="481529" y="219684"/>
                      </a:cubicBezTo>
                      <a:cubicBezTo>
                        <a:pt x="489282" y="219684"/>
                        <a:pt x="494599" y="225591"/>
                        <a:pt x="494599" y="232606"/>
                      </a:cubicBezTo>
                      <a:cubicBezTo>
                        <a:pt x="494599" y="234452"/>
                        <a:pt x="494082" y="237036"/>
                        <a:pt x="493712" y="238291"/>
                      </a:cubicBezTo>
                      <a:lnTo>
                        <a:pt x="468829" y="308806"/>
                      </a:lnTo>
                      <a:cubicBezTo>
                        <a:pt x="465876" y="317445"/>
                        <a:pt x="460190" y="321358"/>
                        <a:pt x="453397" y="321358"/>
                      </a:cubicBezTo>
                      <a:lnTo>
                        <a:pt x="452511" y="321358"/>
                      </a:lnTo>
                      <a:cubicBezTo>
                        <a:pt x="445718" y="321358"/>
                        <a:pt x="439959" y="317518"/>
                        <a:pt x="437449" y="309396"/>
                      </a:cubicBezTo>
                      <a:lnTo>
                        <a:pt x="421795" y="259704"/>
                      </a:lnTo>
                      <a:lnTo>
                        <a:pt x="405994" y="309396"/>
                      </a:lnTo>
                      <a:cubicBezTo>
                        <a:pt x="403410" y="317518"/>
                        <a:pt x="397724" y="321358"/>
                        <a:pt x="390931" y="321358"/>
                      </a:cubicBezTo>
                      <a:lnTo>
                        <a:pt x="390045" y="321358"/>
                      </a:lnTo>
                      <a:cubicBezTo>
                        <a:pt x="383252" y="321358"/>
                        <a:pt x="377493" y="317518"/>
                        <a:pt x="374613" y="308806"/>
                      </a:cubicBezTo>
                      <a:lnTo>
                        <a:pt x="350468" y="239251"/>
                      </a:lnTo>
                      <a:cubicBezTo>
                        <a:pt x="349951" y="237627"/>
                        <a:pt x="349213" y="234821"/>
                        <a:pt x="349213" y="232458"/>
                      </a:cubicBezTo>
                      <a:cubicBezTo>
                        <a:pt x="349213" y="226034"/>
                        <a:pt x="354382" y="219758"/>
                        <a:pt x="362651" y="219758"/>
                      </a:cubicBezTo>
                      <a:cubicBezTo>
                        <a:pt x="369666" y="219758"/>
                        <a:pt x="374244" y="224188"/>
                        <a:pt x="376238" y="230612"/>
                      </a:cubicBezTo>
                      <a:lnTo>
                        <a:pt x="391300" y="280674"/>
                      </a:lnTo>
                      <a:lnTo>
                        <a:pt x="406732" y="230760"/>
                      </a:lnTo>
                      <a:cubicBezTo>
                        <a:pt x="408726" y="224114"/>
                        <a:pt x="413895" y="219536"/>
                        <a:pt x="421057" y="219536"/>
                      </a:cubicBezTo>
                      <a:lnTo>
                        <a:pt x="422681" y="219536"/>
                      </a:lnTo>
                      <a:cubicBezTo>
                        <a:pt x="429843" y="219536"/>
                        <a:pt x="435012" y="224114"/>
                        <a:pt x="437006" y="230760"/>
                      </a:cubicBezTo>
                      <a:lnTo>
                        <a:pt x="452659" y="2808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8" name="Forma libre 280">
                  <a:extLst>
                    <a:ext uri="{FF2B5EF4-FFF2-40B4-BE49-F238E27FC236}">
                      <a16:creationId xmlns:a16="http://schemas.microsoft.com/office/drawing/2014/main" id="{14101540-D066-C84E-9C26-FADE7428C27A}"/>
                    </a:ext>
                  </a:extLst>
                </p:cNvPr>
                <p:cNvSpPr/>
                <p:nvPr/>
              </p:nvSpPr>
              <p:spPr>
                <a:xfrm>
                  <a:off x="17780270" y="5794387"/>
                  <a:ext cx="362318" cy="237618"/>
                </a:xfrm>
                <a:custGeom>
                  <a:avLst/>
                  <a:gdLst>
                    <a:gd name="connsiteX0" fmla="*/ 270604 w 272459"/>
                    <a:gd name="connsiteY0" fmla="*/ 10596 h 178686"/>
                    <a:gd name="connsiteX1" fmla="*/ 268684 w 272459"/>
                    <a:gd name="connsiteY1" fmla="*/ 7790 h 178686"/>
                    <a:gd name="connsiteX2" fmla="*/ 254212 w 272459"/>
                    <a:gd name="connsiteY2" fmla="*/ 554 h 178686"/>
                    <a:gd name="connsiteX3" fmla="*/ 18376 w 272459"/>
                    <a:gd name="connsiteY3" fmla="*/ 554 h 178686"/>
                    <a:gd name="connsiteX4" fmla="*/ 3904 w 272459"/>
                    <a:gd name="connsiteY4" fmla="*/ 7790 h 178686"/>
                    <a:gd name="connsiteX5" fmla="*/ 1984 w 272459"/>
                    <a:gd name="connsiteY5" fmla="*/ 10596 h 178686"/>
                    <a:gd name="connsiteX6" fmla="*/ 581 w 272459"/>
                    <a:gd name="connsiteY6" fmla="*/ 17241 h 178686"/>
                    <a:gd name="connsiteX7" fmla="*/ 581 w 272459"/>
                    <a:gd name="connsiteY7" fmla="*/ 18053 h 178686"/>
                    <a:gd name="connsiteX8" fmla="*/ 581 w 272459"/>
                    <a:gd name="connsiteY8" fmla="*/ 160707 h 178686"/>
                    <a:gd name="connsiteX9" fmla="*/ 18450 w 272459"/>
                    <a:gd name="connsiteY9" fmla="*/ 178206 h 178686"/>
                    <a:gd name="connsiteX10" fmla="*/ 254286 w 272459"/>
                    <a:gd name="connsiteY10" fmla="*/ 178206 h 178686"/>
                    <a:gd name="connsiteX11" fmla="*/ 272155 w 272459"/>
                    <a:gd name="connsiteY11" fmla="*/ 160707 h 178686"/>
                    <a:gd name="connsiteX12" fmla="*/ 272155 w 272459"/>
                    <a:gd name="connsiteY12" fmla="*/ 18053 h 178686"/>
                    <a:gd name="connsiteX13" fmla="*/ 272155 w 272459"/>
                    <a:gd name="connsiteY13" fmla="*/ 17241 h 178686"/>
                    <a:gd name="connsiteX14" fmla="*/ 270604 w 272459"/>
                    <a:gd name="connsiteY14" fmla="*/ 10596 h 178686"/>
                    <a:gd name="connsiteX15" fmla="*/ 136590 w 272459"/>
                    <a:gd name="connsiteY15" fmla="*/ 64054 h 178686"/>
                    <a:gd name="connsiteX16" fmla="*/ 63860 w 272459"/>
                    <a:gd name="connsiteY16" fmla="*/ 27135 h 178686"/>
                    <a:gd name="connsiteX17" fmla="*/ 208950 w 272459"/>
                    <a:gd name="connsiteY17" fmla="*/ 27135 h 178686"/>
                    <a:gd name="connsiteX18" fmla="*/ 136590 w 272459"/>
                    <a:gd name="connsiteY18" fmla="*/ 64054 h 178686"/>
                    <a:gd name="connsiteX19" fmla="*/ 27089 w 272459"/>
                    <a:gd name="connsiteY19" fmla="*/ 151625 h 178686"/>
                    <a:gd name="connsiteX20" fmla="*/ 27089 w 272459"/>
                    <a:gd name="connsiteY20" fmla="*/ 38358 h 178686"/>
                    <a:gd name="connsiteX21" fmla="*/ 130461 w 272459"/>
                    <a:gd name="connsiteY21" fmla="*/ 90857 h 178686"/>
                    <a:gd name="connsiteX22" fmla="*/ 130535 w 272459"/>
                    <a:gd name="connsiteY22" fmla="*/ 90857 h 178686"/>
                    <a:gd name="connsiteX23" fmla="*/ 130535 w 272459"/>
                    <a:gd name="connsiteY23" fmla="*/ 90857 h 178686"/>
                    <a:gd name="connsiteX24" fmla="*/ 131273 w 272459"/>
                    <a:gd name="connsiteY24" fmla="*/ 91226 h 178686"/>
                    <a:gd name="connsiteX25" fmla="*/ 131421 w 272459"/>
                    <a:gd name="connsiteY25" fmla="*/ 91300 h 178686"/>
                    <a:gd name="connsiteX26" fmla="*/ 132085 w 272459"/>
                    <a:gd name="connsiteY26" fmla="*/ 91595 h 178686"/>
                    <a:gd name="connsiteX27" fmla="*/ 132233 w 272459"/>
                    <a:gd name="connsiteY27" fmla="*/ 91669 h 178686"/>
                    <a:gd name="connsiteX28" fmla="*/ 132898 w 272459"/>
                    <a:gd name="connsiteY28" fmla="*/ 91890 h 178686"/>
                    <a:gd name="connsiteX29" fmla="*/ 133045 w 272459"/>
                    <a:gd name="connsiteY29" fmla="*/ 91964 h 178686"/>
                    <a:gd name="connsiteX30" fmla="*/ 133710 w 272459"/>
                    <a:gd name="connsiteY30" fmla="*/ 92112 h 178686"/>
                    <a:gd name="connsiteX31" fmla="*/ 133857 w 272459"/>
                    <a:gd name="connsiteY31" fmla="*/ 92112 h 178686"/>
                    <a:gd name="connsiteX32" fmla="*/ 134596 w 272459"/>
                    <a:gd name="connsiteY32" fmla="*/ 92260 h 178686"/>
                    <a:gd name="connsiteX33" fmla="*/ 134744 w 272459"/>
                    <a:gd name="connsiteY33" fmla="*/ 92260 h 178686"/>
                    <a:gd name="connsiteX34" fmla="*/ 135482 w 272459"/>
                    <a:gd name="connsiteY34" fmla="*/ 92333 h 178686"/>
                    <a:gd name="connsiteX35" fmla="*/ 135630 w 272459"/>
                    <a:gd name="connsiteY35" fmla="*/ 92333 h 178686"/>
                    <a:gd name="connsiteX36" fmla="*/ 136516 w 272459"/>
                    <a:gd name="connsiteY36" fmla="*/ 92333 h 178686"/>
                    <a:gd name="connsiteX37" fmla="*/ 136516 w 272459"/>
                    <a:gd name="connsiteY37" fmla="*/ 92333 h 178686"/>
                    <a:gd name="connsiteX38" fmla="*/ 136516 w 272459"/>
                    <a:gd name="connsiteY38" fmla="*/ 92333 h 178686"/>
                    <a:gd name="connsiteX39" fmla="*/ 137402 w 272459"/>
                    <a:gd name="connsiteY39" fmla="*/ 92333 h 178686"/>
                    <a:gd name="connsiteX40" fmla="*/ 137549 w 272459"/>
                    <a:gd name="connsiteY40" fmla="*/ 92333 h 178686"/>
                    <a:gd name="connsiteX41" fmla="*/ 138288 w 272459"/>
                    <a:gd name="connsiteY41" fmla="*/ 92260 h 178686"/>
                    <a:gd name="connsiteX42" fmla="*/ 138436 w 272459"/>
                    <a:gd name="connsiteY42" fmla="*/ 92260 h 178686"/>
                    <a:gd name="connsiteX43" fmla="*/ 139174 w 272459"/>
                    <a:gd name="connsiteY43" fmla="*/ 92112 h 178686"/>
                    <a:gd name="connsiteX44" fmla="*/ 139321 w 272459"/>
                    <a:gd name="connsiteY44" fmla="*/ 92112 h 178686"/>
                    <a:gd name="connsiteX45" fmla="*/ 139986 w 272459"/>
                    <a:gd name="connsiteY45" fmla="*/ 91964 h 178686"/>
                    <a:gd name="connsiteX46" fmla="*/ 140134 w 272459"/>
                    <a:gd name="connsiteY46" fmla="*/ 91890 h 178686"/>
                    <a:gd name="connsiteX47" fmla="*/ 140798 w 272459"/>
                    <a:gd name="connsiteY47" fmla="*/ 91669 h 178686"/>
                    <a:gd name="connsiteX48" fmla="*/ 140946 w 272459"/>
                    <a:gd name="connsiteY48" fmla="*/ 91595 h 178686"/>
                    <a:gd name="connsiteX49" fmla="*/ 141610 w 272459"/>
                    <a:gd name="connsiteY49" fmla="*/ 91300 h 178686"/>
                    <a:gd name="connsiteX50" fmla="*/ 141758 w 272459"/>
                    <a:gd name="connsiteY50" fmla="*/ 91226 h 178686"/>
                    <a:gd name="connsiteX51" fmla="*/ 142497 w 272459"/>
                    <a:gd name="connsiteY51" fmla="*/ 90857 h 178686"/>
                    <a:gd name="connsiteX52" fmla="*/ 142497 w 272459"/>
                    <a:gd name="connsiteY52" fmla="*/ 90857 h 178686"/>
                    <a:gd name="connsiteX53" fmla="*/ 142570 w 272459"/>
                    <a:gd name="connsiteY53" fmla="*/ 90857 h 178686"/>
                    <a:gd name="connsiteX54" fmla="*/ 245352 w 272459"/>
                    <a:gd name="connsiteY54" fmla="*/ 38432 h 178686"/>
                    <a:gd name="connsiteX55" fmla="*/ 245352 w 272459"/>
                    <a:gd name="connsiteY55" fmla="*/ 151699 h 178686"/>
                    <a:gd name="connsiteX56" fmla="*/ 27089 w 272459"/>
                    <a:gd name="connsiteY56" fmla="*/ 151699 h 178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272459" h="178686">
                      <a:moveTo>
                        <a:pt x="270604" y="10596"/>
                      </a:moveTo>
                      <a:cubicBezTo>
                        <a:pt x="270087" y="9562"/>
                        <a:pt x="269423" y="8602"/>
                        <a:pt x="268684" y="7790"/>
                      </a:cubicBezTo>
                      <a:cubicBezTo>
                        <a:pt x="265436" y="3434"/>
                        <a:pt x="260193" y="554"/>
                        <a:pt x="254212" y="554"/>
                      </a:cubicBezTo>
                      <a:lnTo>
                        <a:pt x="18376" y="554"/>
                      </a:lnTo>
                      <a:cubicBezTo>
                        <a:pt x="12469" y="554"/>
                        <a:pt x="7153" y="3434"/>
                        <a:pt x="3904" y="7790"/>
                      </a:cubicBezTo>
                      <a:cubicBezTo>
                        <a:pt x="3166" y="8602"/>
                        <a:pt x="2501" y="9562"/>
                        <a:pt x="1984" y="10596"/>
                      </a:cubicBezTo>
                      <a:cubicBezTo>
                        <a:pt x="877" y="12737"/>
                        <a:pt x="434" y="15026"/>
                        <a:pt x="581" y="17241"/>
                      </a:cubicBezTo>
                      <a:cubicBezTo>
                        <a:pt x="581" y="17536"/>
                        <a:pt x="581" y="17758"/>
                        <a:pt x="581" y="18053"/>
                      </a:cubicBezTo>
                      <a:lnTo>
                        <a:pt x="581" y="160707"/>
                      </a:lnTo>
                      <a:cubicBezTo>
                        <a:pt x="581" y="170380"/>
                        <a:pt x="8556" y="178206"/>
                        <a:pt x="18450" y="178206"/>
                      </a:cubicBezTo>
                      <a:lnTo>
                        <a:pt x="254286" y="178206"/>
                      </a:lnTo>
                      <a:cubicBezTo>
                        <a:pt x="264106" y="178206"/>
                        <a:pt x="272155" y="170380"/>
                        <a:pt x="272155" y="160707"/>
                      </a:cubicBezTo>
                      <a:lnTo>
                        <a:pt x="272155" y="18053"/>
                      </a:lnTo>
                      <a:cubicBezTo>
                        <a:pt x="272155" y="17758"/>
                        <a:pt x="272155" y="17536"/>
                        <a:pt x="272155" y="17241"/>
                      </a:cubicBezTo>
                      <a:cubicBezTo>
                        <a:pt x="272155" y="15026"/>
                        <a:pt x="271712" y="12737"/>
                        <a:pt x="270604" y="10596"/>
                      </a:cubicBezTo>
                      <a:close/>
                      <a:moveTo>
                        <a:pt x="136590" y="64054"/>
                      </a:moveTo>
                      <a:lnTo>
                        <a:pt x="63860" y="27135"/>
                      </a:lnTo>
                      <a:lnTo>
                        <a:pt x="208950" y="27135"/>
                      </a:lnTo>
                      <a:lnTo>
                        <a:pt x="136590" y="64054"/>
                      </a:lnTo>
                      <a:close/>
                      <a:moveTo>
                        <a:pt x="27089" y="151625"/>
                      </a:moveTo>
                      <a:lnTo>
                        <a:pt x="27089" y="38358"/>
                      </a:lnTo>
                      <a:lnTo>
                        <a:pt x="130461" y="90857"/>
                      </a:lnTo>
                      <a:cubicBezTo>
                        <a:pt x="130461" y="90857"/>
                        <a:pt x="130461" y="90857"/>
                        <a:pt x="130535" y="90857"/>
                      </a:cubicBezTo>
                      <a:lnTo>
                        <a:pt x="130535" y="90857"/>
                      </a:lnTo>
                      <a:cubicBezTo>
                        <a:pt x="130757" y="91005"/>
                        <a:pt x="131052" y="91078"/>
                        <a:pt x="131273" y="91226"/>
                      </a:cubicBezTo>
                      <a:cubicBezTo>
                        <a:pt x="131347" y="91226"/>
                        <a:pt x="131347" y="91300"/>
                        <a:pt x="131421" y="91300"/>
                      </a:cubicBezTo>
                      <a:cubicBezTo>
                        <a:pt x="131642" y="91374"/>
                        <a:pt x="131864" y="91447"/>
                        <a:pt x="132085" y="91595"/>
                      </a:cubicBezTo>
                      <a:cubicBezTo>
                        <a:pt x="132159" y="91595"/>
                        <a:pt x="132159" y="91595"/>
                        <a:pt x="132233" y="91669"/>
                      </a:cubicBezTo>
                      <a:cubicBezTo>
                        <a:pt x="132455" y="91743"/>
                        <a:pt x="132676" y="91816"/>
                        <a:pt x="132898" y="91890"/>
                      </a:cubicBezTo>
                      <a:cubicBezTo>
                        <a:pt x="132972" y="91890"/>
                        <a:pt x="132972" y="91890"/>
                        <a:pt x="133045" y="91964"/>
                      </a:cubicBezTo>
                      <a:cubicBezTo>
                        <a:pt x="133267" y="92038"/>
                        <a:pt x="133488" y="92112"/>
                        <a:pt x="133710" y="92112"/>
                      </a:cubicBezTo>
                      <a:cubicBezTo>
                        <a:pt x="133784" y="92112"/>
                        <a:pt x="133784" y="92112"/>
                        <a:pt x="133857" y="92112"/>
                      </a:cubicBezTo>
                      <a:cubicBezTo>
                        <a:pt x="134079" y="92186"/>
                        <a:pt x="134301" y="92186"/>
                        <a:pt x="134596" y="92260"/>
                      </a:cubicBezTo>
                      <a:cubicBezTo>
                        <a:pt x="134670" y="92260"/>
                        <a:pt x="134670" y="92260"/>
                        <a:pt x="134744" y="92260"/>
                      </a:cubicBezTo>
                      <a:cubicBezTo>
                        <a:pt x="134965" y="92260"/>
                        <a:pt x="135260" y="92333"/>
                        <a:pt x="135482" y="92333"/>
                      </a:cubicBezTo>
                      <a:cubicBezTo>
                        <a:pt x="135556" y="92333"/>
                        <a:pt x="135556" y="92333"/>
                        <a:pt x="135630" y="92333"/>
                      </a:cubicBezTo>
                      <a:cubicBezTo>
                        <a:pt x="135925" y="92333"/>
                        <a:pt x="136220" y="92333"/>
                        <a:pt x="136516" y="92333"/>
                      </a:cubicBezTo>
                      <a:cubicBezTo>
                        <a:pt x="136516" y="92333"/>
                        <a:pt x="136516" y="92333"/>
                        <a:pt x="136516" y="92333"/>
                      </a:cubicBezTo>
                      <a:cubicBezTo>
                        <a:pt x="136516" y="92333"/>
                        <a:pt x="136516" y="92333"/>
                        <a:pt x="136516" y="92333"/>
                      </a:cubicBezTo>
                      <a:cubicBezTo>
                        <a:pt x="136811" y="92333"/>
                        <a:pt x="137106" y="92333"/>
                        <a:pt x="137402" y="92333"/>
                      </a:cubicBezTo>
                      <a:cubicBezTo>
                        <a:pt x="137475" y="92333"/>
                        <a:pt x="137475" y="92333"/>
                        <a:pt x="137549" y="92333"/>
                      </a:cubicBezTo>
                      <a:cubicBezTo>
                        <a:pt x="137771" y="92333"/>
                        <a:pt x="138066" y="92260"/>
                        <a:pt x="138288" y="92260"/>
                      </a:cubicBezTo>
                      <a:cubicBezTo>
                        <a:pt x="138362" y="92260"/>
                        <a:pt x="138362" y="92260"/>
                        <a:pt x="138436" y="92260"/>
                      </a:cubicBezTo>
                      <a:cubicBezTo>
                        <a:pt x="138657" y="92260"/>
                        <a:pt x="138879" y="92186"/>
                        <a:pt x="139174" y="92112"/>
                      </a:cubicBezTo>
                      <a:cubicBezTo>
                        <a:pt x="139248" y="92112"/>
                        <a:pt x="139248" y="92112"/>
                        <a:pt x="139321" y="92112"/>
                      </a:cubicBezTo>
                      <a:cubicBezTo>
                        <a:pt x="139543" y="92038"/>
                        <a:pt x="139764" y="92038"/>
                        <a:pt x="139986" y="91964"/>
                      </a:cubicBezTo>
                      <a:cubicBezTo>
                        <a:pt x="140060" y="91964"/>
                        <a:pt x="140060" y="91964"/>
                        <a:pt x="140134" y="91890"/>
                      </a:cubicBezTo>
                      <a:cubicBezTo>
                        <a:pt x="140355" y="91816"/>
                        <a:pt x="140577" y="91743"/>
                        <a:pt x="140798" y="91669"/>
                      </a:cubicBezTo>
                      <a:cubicBezTo>
                        <a:pt x="140872" y="91669"/>
                        <a:pt x="140872" y="91669"/>
                        <a:pt x="140946" y="91595"/>
                      </a:cubicBezTo>
                      <a:cubicBezTo>
                        <a:pt x="141167" y="91521"/>
                        <a:pt x="141389" y="91447"/>
                        <a:pt x="141610" y="91300"/>
                      </a:cubicBezTo>
                      <a:cubicBezTo>
                        <a:pt x="141684" y="91300"/>
                        <a:pt x="141684" y="91226"/>
                        <a:pt x="141758" y="91226"/>
                      </a:cubicBezTo>
                      <a:cubicBezTo>
                        <a:pt x="141980" y="91078"/>
                        <a:pt x="142275" y="91005"/>
                        <a:pt x="142497" y="90857"/>
                      </a:cubicBezTo>
                      <a:lnTo>
                        <a:pt x="142497" y="90857"/>
                      </a:lnTo>
                      <a:cubicBezTo>
                        <a:pt x="142497" y="90857"/>
                        <a:pt x="142497" y="90857"/>
                        <a:pt x="142570" y="90857"/>
                      </a:cubicBezTo>
                      <a:lnTo>
                        <a:pt x="245352" y="38432"/>
                      </a:lnTo>
                      <a:lnTo>
                        <a:pt x="245352" y="151699"/>
                      </a:lnTo>
                      <a:lnTo>
                        <a:pt x="27089" y="15169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Forma libre 9">
                  <a:extLst>
                    <a:ext uri="{FF2B5EF4-FFF2-40B4-BE49-F238E27FC236}">
                      <a16:creationId xmlns:a16="http://schemas.microsoft.com/office/drawing/2014/main" id="{94319D66-A4B2-244C-AD6A-0B43CE6CF4DA}"/>
                    </a:ext>
                  </a:extLst>
                </p:cNvPr>
                <p:cNvSpPr/>
                <p:nvPr/>
              </p:nvSpPr>
              <p:spPr>
                <a:xfrm>
                  <a:off x="17819948" y="5145196"/>
                  <a:ext cx="299779" cy="531628"/>
                </a:xfrm>
                <a:custGeom>
                  <a:avLst/>
                  <a:gdLst>
                    <a:gd name="connsiteX0" fmla="*/ 256258 w 299779"/>
                    <a:gd name="connsiteY0" fmla="*/ 43 h 531627"/>
                    <a:gd name="connsiteX1" fmla="*/ 43976 w 299779"/>
                    <a:gd name="connsiteY1" fmla="*/ 43 h 531627"/>
                    <a:gd name="connsiteX2" fmla="*/ 43 w 299779"/>
                    <a:gd name="connsiteY2" fmla="*/ 43976 h 531627"/>
                    <a:gd name="connsiteX3" fmla="*/ 43 w 299779"/>
                    <a:gd name="connsiteY3" fmla="*/ 487812 h 531627"/>
                    <a:gd name="connsiteX4" fmla="*/ 43976 w 299779"/>
                    <a:gd name="connsiteY4" fmla="*/ 531745 h 531627"/>
                    <a:gd name="connsiteX5" fmla="*/ 256258 w 299779"/>
                    <a:gd name="connsiteY5" fmla="*/ 531745 h 531627"/>
                    <a:gd name="connsiteX6" fmla="*/ 300191 w 299779"/>
                    <a:gd name="connsiteY6" fmla="*/ 487812 h 531627"/>
                    <a:gd name="connsiteX7" fmla="*/ 300191 w 299779"/>
                    <a:gd name="connsiteY7" fmla="*/ 43976 h 531627"/>
                    <a:gd name="connsiteX8" fmla="*/ 256258 w 299779"/>
                    <a:gd name="connsiteY8" fmla="*/ 43 h 531627"/>
                    <a:gd name="connsiteX9" fmla="*/ 273610 w 299779"/>
                    <a:gd name="connsiteY9" fmla="*/ 487812 h 531627"/>
                    <a:gd name="connsiteX10" fmla="*/ 256258 w 299779"/>
                    <a:gd name="connsiteY10" fmla="*/ 505163 h 531627"/>
                    <a:gd name="connsiteX11" fmla="*/ 43976 w 299779"/>
                    <a:gd name="connsiteY11" fmla="*/ 505163 h 531627"/>
                    <a:gd name="connsiteX12" fmla="*/ 26624 w 299779"/>
                    <a:gd name="connsiteY12" fmla="*/ 487812 h 531627"/>
                    <a:gd name="connsiteX13" fmla="*/ 26624 w 299779"/>
                    <a:gd name="connsiteY13" fmla="*/ 43976 h 531627"/>
                    <a:gd name="connsiteX14" fmla="*/ 43976 w 299779"/>
                    <a:gd name="connsiteY14" fmla="*/ 26624 h 531627"/>
                    <a:gd name="connsiteX15" fmla="*/ 78532 w 299779"/>
                    <a:gd name="connsiteY15" fmla="*/ 26624 h 531627"/>
                    <a:gd name="connsiteX16" fmla="*/ 91084 w 299779"/>
                    <a:gd name="connsiteY16" fmla="*/ 45748 h 531627"/>
                    <a:gd name="connsiteX17" fmla="*/ 102233 w 299779"/>
                    <a:gd name="connsiteY17" fmla="*/ 51803 h 531627"/>
                    <a:gd name="connsiteX18" fmla="*/ 200880 w 299779"/>
                    <a:gd name="connsiteY18" fmla="*/ 51803 h 531627"/>
                    <a:gd name="connsiteX19" fmla="*/ 212325 w 299779"/>
                    <a:gd name="connsiteY19" fmla="*/ 45305 h 531627"/>
                    <a:gd name="connsiteX20" fmla="*/ 223400 w 299779"/>
                    <a:gd name="connsiteY20" fmla="*/ 26624 h 531627"/>
                    <a:gd name="connsiteX21" fmla="*/ 256332 w 299779"/>
                    <a:gd name="connsiteY21" fmla="*/ 26624 h 531627"/>
                    <a:gd name="connsiteX22" fmla="*/ 273683 w 299779"/>
                    <a:gd name="connsiteY22" fmla="*/ 43976 h 531627"/>
                    <a:gd name="connsiteX23" fmla="*/ 273683 w 299779"/>
                    <a:gd name="connsiteY23" fmla="*/ 487812 h 531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9779" h="531627">
                      <a:moveTo>
                        <a:pt x="256258" y="43"/>
                      </a:moveTo>
                      <a:lnTo>
                        <a:pt x="43976" y="43"/>
                      </a:lnTo>
                      <a:cubicBezTo>
                        <a:pt x="19758" y="43"/>
                        <a:pt x="43" y="19757"/>
                        <a:pt x="43" y="43976"/>
                      </a:cubicBezTo>
                      <a:lnTo>
                        <a:pt x="43" y="487812"/>
                      </a:lnTo>
                      <a:cubicBezTo>
                        <a:pt x="43" y="512030"/>
                        <a:pt x="19758" y="531745"/>
                        <a:pt x="43976" y="531745"/>
                      </a:cubicBezTo>
                      <a:lnTo>
                        <a:pt x="256258" y="531745"/>
                      </a:lnTo>
                      <a:cubicBezTo>
                        <a:pt x="280477" y="531745"/>
                        <a:pt x="300191" y="512030"/>
                        <a:pt x="300191" y="487812"/>
                      </a:cubicBezTo>
                      <a:lnTo>
                        <a:pt x="300191" y="43976"/>
                      </a:lnTo>
                      <a:cubicBezTo>
                        <a:pt x="300191" y="19757"/>
                        <a:pt x="280477" y="43"/>
                        <a:pt x="256258" y="43"/>
                      </a:cubicBezTo>
                      <a:close/>
                      <a:moveTo>
                        <a:pt x="273610" y="487812"/>
                      </a:moveTo>
                      <a:cubicBezTo>
                        <a:pt x="273610" y="497337"/>
                        <a:pt x="265857" y="505163"/>
                        <a:pt x="256258" y="505163"/>
                      </a:cubicBezTo>
                      <a:lnTo>
                        <a:pt x="43976" y="505163"/>
                      </a:lnTo>
                      <a:cubicBezTo>
                        <a:pt x="34451" y="505163"/>
                        <a:pt x="26624" y="497410"/>
                        <a:pt x="26624" y="487812"/>
                      </a:cubicBezTo>
                      <a:lnTo>
                        <a:pt x="26624" y="43976"/>
                      </a:lnTo>
                      <a:cubicBezTo>
                        <a:pt x="26624" y="34451"/>
                        <a:pt x="34377" y="26624"/>
                        <a:pt x="43976" y="26624"/>
                      </a:cubicBezTo>
                      <a:lnTo>
                        <a:pt x="78532" y="26624"/>
                      </a:lnTo>
                      <a:lnTo>
                        <a:pt x="91084" y="45748"/>
                      </a:lnTo>
                      <a:cubicBezTo>
                        <a:pt x="93521" y="49514"/>
                        <a:pt x="97729" y="51803"/>
                        <a:pt x="102233" y="51803"/>
                      </a:cubicBezTo>
                      <a:lnTo>
                        <a:pt x="200880" y="51803"/>
                      </a:lnTo>
                      <a:cubicBezTo>
                        <a:pt x="205605" y="51803"/>
                        <a:pt x="209888" y="49292"/>
                        <a:pt x="212325" y="45305"/>
                      </a:cubicBezTo>
                      <a:lnTo>
                        <a:pt x="223400" y="26624"/>
                      </a:lnTo>
                      <a:lnTo>
                        <a:pt x="256332" y="26624"/>
                      </a:lnTo>
                      <a:cubicBezTo>
                        <a:pt x="265857" y="26624"/>
                        <a:pt x="273683" y="34377"/>
                        <a:pt x="273683" y="43976"/>
                      </a:cubicBezTo>
                      <a:lnTo>
                        <a:pt x="273683" y="487812"/>
                      </a:lnTo>
                      <a:close/>
                    </a:path>
                  </a:pathLst>
                </a:custGeom>
                <a:grpFill/>
                <a:ln w="7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6" name="Picture Placeholder 5" descr="A person sitting at a desk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3802D4A3-CCD2-1C42-B49B-9659D78AEDB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2" t="1673" r="42179" b="41277"/>
          <a:stretch/>
        </p:blipFill>
        <p:spPr>
          <a:xfrm>
            <a:off x="1234135" y="3702096"/>
            <a:ext cx="5268860" cy="5268846"/>
          </a:xfrm>
        </p:spPr>
      </p:pic>
    </p:spTree>
    <p:extLst>
      <p:ext uri="{BB962C8B-B14F-4D97-AF65-F5344CB8AC3E}">
        <p14:creationId xmlns:p14="http://schemas.microsoft.com/office/powerpoint/2010/main" val="120253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C5793C6-929E-D142-8F63-B86BF2D60BEB}"/>
              </a:ext>
            </a:extLst>
          </p:cNvPr>
          <p:cNvGrpSpPr/>
          <p:nvPr/>
        </p:nvGrpSpPr>
        <p:grpSpPr>
          <a:xfrm>
            <a:off x="0" y="4256116"/>
            <a:ext cx="17123410" cy="9459884"/>
            <a:chOff x="0" y="4256116"/>
            <a:chExt cx="16276320" cy="945988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84759F1-1164-1B45-B5C4-69FD62920C74}"/>
                </a:ext>
              </a:extLst>
            </p:cNvPr>
            <p:cNvSpPr/>
            <p:nvPr/>
          </p:nvSpPr>
          <p:spPr>
            <a:xfrm>
              <a:off x="0" y="4256116"/>
              <a:ext cx="8138160" cy="94598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B25BEE7-9B76-4643-B57C-7E17D23DF29C}"/>
                </a:ext>
              </a:extLst>
            </p:cNvPr>
            <p:cNvSpPr/>
            <p:nvPr/>
          </p:nvSpPr>
          <p:spPr>
            <a:xfrm>
              <a:off x="8138160" y="4256116"/>
              <a:ext cx="8138160" cy="94598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upo 349">
            <a:extLst>
              <a:ext uri="{FF2B5EF4-FFF2-40B4-BE49-F238E27FC236}">
                <a16:creationId xmlns:a16="http://schemas.microsoft.com/office/drawing/2014/main" id="{5F962EE9-9995-D74E-9A8B-41D21C2DF496}"/>
              </a:ext>
            </a:extLst>
          </p:cNvPr>
          <p:cNvGrpSpPr/>
          <p:nvPr/>
        </p:nvGrpSpPr>
        <p:grpSpPr>
          <a:xfrm>
            <a:off x="2668308" y="1022190"/>
            <a:ext cx="19041035" cy="2561450"/>
            <a:chOff x="2668308" y="861425"/>
            <a:chExt cx="19041035" cy="2561450"/>
          </a:xfrm>
        </p:grpSpPr>
        <p:sp>
          <p:nvSpPr>
            <p:cNvPr id="120" name="CuadroTexto 350">
              <a:extLst>
                <a:ext uri="{FF2B5EF4-FFF2-40B4-BE49-F238E27FC236}">
                  <a16:creationId xmlns:a16="http://schemas.microsoft.com/office/drawing/2014/main" id="{F59F1495-760E-0745-A85A-28897793AF81}"/>
                </a:ext>
              </a:extLst>
            </p:cNvPr>
            <p:cNvSpPr txBox="1"/>
            <p:nvPr/>
          </p:nvSpPr>
          <p:spPr>
            <a:xfrm>
              <a:off x="9962924" y="861425"/>
              <a:ext cx="44518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 Heavy" charset="0"/>
                  <a:cs typeface="Poppins" pitchFamily="2" charset="77"/>
                </a:rPr>
                <a:t>Resume</a:t>
              </a:r>
            </a:p>
          </p:txBody>
        </p:sp>
        <p:sp>
          <p:nvSpPr>
            <p:cNvPr id="121" name="CuadroTexto 351">
              <a:extLst>
                <a:ext uri="{FF2B5EF4-FFF2-40B4-BE49-F238E27FC236}">
                  <a16:creationId xmlns:a16="http://schemas.microsoft.com/office/drawing/2014/main" id="{65D083D5-0450-C74F-A12B-8E365BA23F0B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D516B60-4517-844F-A872-1DD92BE63644}"/>
              </a:ext>
            </a:extLst>
          </p:cNvPr>
          <p:cNvGrpSpPr/>
          <p:nvPr/>
        </p:nvGrpSpPr>
        <p:grpSpPr>
          <a:xfrm>
            <a:off x="17290773" y="10680332"/>
            <a:ext cx="7153872" cy="1687491"/>
            <a:chOff x="-224341" y="1233244"/>
            <a:chExt cx="7153872" cy="1687491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23C36DB-A100-6F40-8054-78A6D517E579}"/>
                </a:ext>
              </a:extLst>
            </p:cNvPr>
            <p:cNvSpPr txBox="1"/>
            <p:nvPr/>
          </p:nvSpPr>
          <p:spPr>
            <a:xfrm>
              <a:off x="-224341" y="123324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8F38B23-6C82-3A47-8F25-CF28B5D9CD51}"/>
                </a:ext>
              </a:extLst>
            </p:cNvPr>
            <p:cNvSpPr txBox="1"/>
            <p:nvPr/>
          </p:nvSpPr>
          <p:spPr>
            <a:xfrm>
              <a:off x="1699726" y="2318922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1F5BB508-7740-F645-88B9-D8A6A209CE6C}"/>
              </a:ext>
            </a:extLst>
          </p:cNvPr>
          <p:cNvSpPr txBox="1"/>
          <p:nvPr/>
        </p:nvSpPr>
        <p:spPr>
          <a:xfrm>
            <a:off x="2555629" y="6245505"/>
            <a:ext cx="4977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97C2DA-A080-0449-A401-7CFD214265FA}"/>
              </a:ext>
            </a:extLst>
          </p:cNvPr>
          <p:cNvSpPr txBox="1"/>
          <p:nvPr/>
        </p:nvSpPr>
        <p:spPr>
          <a:xfrm>
            <a:off x="1000420" y="6245506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8FD077-F683-F247-98A0-DDDC52389AF4}"/>
              </a:ext>
            </a:extLst>
          </p:cNvPr>
          <p:cNvSpPr txBox="1"/>
          <p:nvPr/>
        </p:nvSpPr>
        <p:spPr>
          <a:xfrm>
            <a:off x="2555629" y="8555328"/>
            <a:ext cx="4977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9424BFB-0053-7B43-83B8-F0D476126039}"/>
              </a:ext>
            </a:extLst>
          </p:cNvPr>
          <p:cNvSpPr txBox="1"/>
          <p:nvPr/>
        </p:nvSpPr>
        <p:spPr>
          <a:xfrm>
            <a:off x="1000420" y="8720320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03EF341-4DE7-E841-BD23-A9539831917E}"/>
              </a:ext>
            </a:extLst>
          </p:cNvPr>
          <p:cNvSpPr txBox="1"/>
          <p:nvPr/>
        </p:nvSpPr>
        <p:spPr>
          <a:xfrm>
            <a:off x="2555629" y="10954179"/>
            <a:ext cx="4977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D414B20-799F-B044-B79F-82973984B0D1}"/>
              </a:ext>
            </a:extLst>
          </p:cNvPr>
          <p:cNvSpPr txBox="1"/>
          <p:nvPr/>
        </p:nvSpPr>
        <p:spPr>
          <a:xfrm>
            <a:off x="1000420" y="11119171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2F376A-8B9F-9F45-9002-941820180DC0}"/>
              </a:ext>
            </a:extLst>
          </p:cNvPr>
          <p:cNvSpPr txBox="1"/>
          <p:nvPr/>
        </p:nvSpPr>
        <p:spPr>
          <a:xfrm>
            <a:off x="1209711" y="4944823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F27A927-E4B3-9D49-9E9E-766D7C59D2FD}"/>
              </a:ext>
            </a:extLst>
          </p:cNvPr>
          <p:cNvGrpSpPr/>
          <p:nvPr/>
        </p:nvGrpSpPr>
        <p:grpSpPr>
          <a:xfrm>
            <a:off x="9504340" y="4944823"/>
            <a:ext cx="6532377" cy="5303200"/>
            <a:chOff x="604180" y="3131020"/>
            <a:chExt cx="6532377" cy="5303200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E02A7FE-0C4B-4E49-8A4E-9206929E088E}"/>
                </a:ext>
              </a:extLst>
            </p:cNvPr>
            <p:cNvSpPr txBox="1"/>
            <p:nvPr/>
          </p:nvSpPr>
          <p:spPr>
            <a:xfrm>
              <a:off x="2159389" y="430805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DF4D912-9ABC-1E4B-B360-A7858145FD5F}"/>
                </a:ext>
              </a:extLst>
            </p:cNvPr>
            <p:cNvSpPr txBox="1"/>
            <p:nvPr/>
          </p:nvSpPr>
          <p:spPr>
            <a:xfrm>
              <a:off x="604180" y="43080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C1ADA8-7851-3740-9FB2-8268DB44DB56}"/>
                </a:ext>
              </a:extLst>
            </p:cNvPr>
            <p:cNvSpPr txBox="1"/>
            <p:nvPr/>
          </p:nvSpPr>
          <p:spPr>
            <a:xfrm>
              <a:off x="2159389" y="655678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EE6A0C1-5701-944E-A2B1-4D01C46F537A}"/>
                </a:ext>
              </a:extLst>
            </p:cNvPr>
            <p:cNvSpPr txBox="1"/>
            <p:nvPr/>
          </p:nvSpPr>
          <p:spPr>
            <a:xfrm>
              <a:off x="604180" y="6553917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8F1D12B-C77B-FF42-AA93-78CE5F6543CE}"/>
                </a:ext>
              </a:extLst>
            </p:cNvPr>
            <p:cNvSpPr txBox="1"/>
            <p:nvPr/>
          </p:nvSpPr>
          <p:spPr>
            <a:xfrm>
              <a:off x="813471" y="3131020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Experience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CE7604-7AEC-714F-9139-8B67CF6807D4}"/>
              </a:ext>
            </a:extLst>
          </p:cNvPr>
          <p:cNvGrpSpPr/>
          <p:nvPr/>
        </p:nvGrpSpPr>
        <p:grpSpPr>
          <a:xfrm>
            <a:off x="9597816" y="10595356"/>
            <a:ext cx="6086276" cy="2144698"/>
            <a:chOff x="9597816" y="10595356"/>
            <a:chExt cx="6086276" cy="2144698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F10BF957-B19F-1C43-A59E-0555E8BF9BD6}"/>
                </a:ext>
              </a:extLst>
            </p:cNvPr>
            <p:cNvGrpSpPr/>
            <p:nvPr/>
          </p:nvGrpSpPr>
          <p:grpSpPr>
            <a:xfrm>
              <a:off x="11248373" y="12298197"/>
              <a:ext cx="4435719" cy="428637"/>
              <a:chOff x="5921828" y="4484918"/>
              <a:chExt cx="21626287" cy="783776"/>
            </a:xfrm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4C0BC5D1-3361-F84B-AFBA-507136202D52}"/>
                  </a:ext>
                </a:extLst>
              </p:cNvPr>
              <p:cNvGrpSpPr/>
              <p:nvPr/>
            </p:nvGrpSpPr>
            <p:grpSpPr>
              <a:xfrm>
                <a:off x="5921828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864E023D-A848-4846-91A1-6C9AD198828A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9DA0F97C-E4FA-704A-B474-82B326A31CF5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F751CEC8-2AC5-2D4B-9764-EC17D015D3A8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ED6C1D15-249E-FC43-AE02-37B9E9B8B1E0}"/>
                  </a:ext>
                </a:extLst>
              </p:cNvPr>
              <p:cNvGrpSpPr/>
              <p:nvPr/>
            </p:nvGrpSpPr>
            <p:grpSpPr>
              <a:xfrm>
                <a:off x="12409714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A6D0BA1-7BE7-CA42-9684-8FE31C038787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84B9E63D-C2DB-7641-85AD-60EB8B984FEC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5F45F210-04A1-0447-95DA-A35A24AF2AF7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E2F3C93A-6E5D-BD46-95A0-C02D626EC641}"/>
                  </a:ext>
                </a:extLst>
              </p:cNvPr>
              <p:cNvGrpSpPr/>
              <p:nvPr/>
            </p:nvGrpSpPr>
            <p:grpSpPr>
              <a:xfrm>
                <a:off x="18897600" y="4484918"/>
                <a:ext cx="8650515" cy="783776"/>
                <a:chOff x="5791200" y="4484912"/>
                <a:chExt cx="8975949" cy="478974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BF9C1186-D499-6F4C-8025-CED6482B3BF5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20BEA5A8-8728-2B40-8C08-CBCB19F64DE1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C0E74614-AAED-CC41-B871-85F1C6A9EE98}"/>
                    </a:ext>
                  </a:extLst>
                </p:cNvPr>
                <p:cNvSpPr/>
                <p:nvPr/>
              </p:nvSpPr>
              <p:spPr>
                <a:xfrm>
                  <a:off x="10279173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62ED6121-09CE-3547-874F-2AE6EB749D50}"/>
                    </a:ext>
                  </a:extLst>
                </p:cNvPr>
                <p:cNvSpPr/>
                <p:nvPr/>
              </p:nvSpPr>
              <p:spPr>
                <a:xfrm>
                  <a:off x="12523161" y="4484912"/>
                  <a:ext cx="2243988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28D4C96-4E30-9B43-979C-43312F13FED2}"/>
                </a:ext>
              </a:extLst>
            </p:cNvPr>
            <p:cNvGrpSpPr/>
            <p:nvPr/>
          </p:nvGrpSpPr>
          <p:grpSpPr>
            <a:xfrm>
              <a:off x="9597816" y="10595356"/>
              <a:ext cx="6086276" cy="2144698"/>
              <a:chOff x="9597816" y="10595356"/>
              <a:chExt cx="6086276" cy="214469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767ECCC-8A0C-9243-8609-7541C7DFF0BD}"/>
                  </a:ext>
                </a:extLst>
              </p:cNvPr>
              <p:cNvGrpSpPr/>
              <p:nvPr/>
            </p:nvGrpSpPr>
            <p:grpSpPr>
              <a:xfrm>
                <a:off x="9597816" y="11490712"/>
                <a:ext cx="6086276" cy="1249342"/>
                <a:chOff x="9597816" y="11490712"/>
                <a:chExt cx="6086276" cy="1249342"/>
              </a:xfrm>
            </p:grpSpPr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2509C2D-99AC-D24E-AD7E-DA05630D1313}"/>
                    </a:ext>
                  </a:extLst>
                </p:cNvPr>
                <p:cNvSpPr txBox="1"/>
                <p:nvPr/>
              </p:nvSpPr>
              <p:spPr>
                <a:xfrm>
                  <a:off x="9597816" y="11490712"/>
                  <a:ext cx="19934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English</a:t>
                  </a:r>
                </a:p>
              </p:txBody>
            </p:sp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BEB58CA0-6959-A54D-BFC6-5A710BCB3E5D}"/>
                    </a:ext>
                  </a:extLst>
                </p:cNvPr>
                <p:cNvSpPr txBox="1"/>
                <p:nvPr/>
              </p:nvSpPr>
              <p:spPr>
                <a:xfrm>
                  <a:off x="9597816" y="12216834"/>
                  <a:ext cx="14617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Spanish</a:t>
                  </a:r>
                </a:p>
              </p:txBody>
            </p: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FB7027E3-ACBE-3840-B287-1DBA06B525B4}"/>
                    </a:ext>
                  </a:extLst>
                </p:cNvPr>
                <p:cNvGrpSpPr/>
                <p:nvPr/>
              </p:nvGrpSpPr>
              <p:grpSpPr>
                <a:xfrm>
                  <a:off x="11248373" y="11618458"/>
                  <a:ext cx="4435719" cy="428637"/>
                  <a:chOff x="5921828" y="4484918"/>
                  <a:chExt cx="21626287" cy="783776"/>
                </a:xfrm>
              </p:grpSpPr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49CEA49E-A5ED-0D43-8829-878A9EADC37C}"/>
                      </a:ext>
                    </a:extLst>
                  </p:cNvPr>
                  <p:cNvGrpSpPr/>
                  <p:nvPr/>
                </p:nvGrpSpPr>
                <p:grpSpPr>
                  <a:xfrm>
                    <a:off x="5921828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79" name="Rectangle 278">
                      <a:extLst>
                        <a:ext uri="{FF2B5EF4-FFF2-40B4-BE49-F238E27FC236}">
                          <a16:creationId xmlns:a16="http://schemas.microsoft.com/office/drawing/2014/main" id="{4E7DC80E-CCA8-494B-8332-288A70067A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Rectangle 279">
                      <a:extLst>
                        <a:ext uri="{FF2B5EF4-FFF2-40B4-BE49-F238E27FC236}">
                          <a16:creationId xmlns:a16="http://schemas.microsoft.com/office/drawing/2014/main" id="{DDB1FF3A-0590-9448-9826-0BF59717B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Rectangle 280">
                      <a:extLst>
                        <a:ext uri="{FF2B5EF4-FFF2-40B4-BE49-F238E27FC236}">
                          <a16:creationId xmlns:a16="http://schemas.microsoft.com/office/drawing/2014/main" id="{54854025-D4F7-4D47-AA7A-B2599C190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0" name="Group 269">
                    <a:extLst>
                      <a:ext uri="{FF2B5EF4-FFF2-40B4-BE49-F238E27FC236}">
                        <a16:creationId xmlns:a16="http://schemas.microsoft.com/office/drawing/2014/main" id="{D46E56B4-128D-D94D-946C-9C316AE0FB57}"/>
                      </a:ext>
                    </a:extLst>
                  </p:cNvPr>
                  <p:cNvGrpSpPr/>
                  <p:nvPr/>
                </p:nvGrpSpPr>
                <p:grpSpPr>
                  <a:xfrm>
                    <a:off x="12409714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76" name="Rectangle 275">
                      <a:extLst>
                        <a:ext uri="{FF2B5EF4-FFF2-40B4-BE49-F238E27FC236}">
                          <a16:creationId xmlns:a16="http://schemas.microsoft.com/office/drawing/2014/main" id="{BA35F858-DDA0-DB40-A15F-2AFC3BA8D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7" name="Rectangle 276">
                      <a:extLst>
                        <a:ext uri="{FF2B5EF4-FFF2-40B4-BE49-F238E27FC236}">
                          <a16:creationId xmlns:a16="http://schemas.microsoft.com/office/drawing/2014/main" id="{6C559467-09C4-4E49-BF26-23ABC24EA2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Rectangle 277">
                      <a:extLst>
                        <a:ext uri="{FF2B5EF4-FFF2-40B4-BE49-F238E27FC236}">
                          <a16:creationId xmlns:a16="http://schemas.microsoft.com/office/drawing/2014/main" id="{5997EDB2-24BE-1F4A-879F-7A3602A50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1" name="Group 270">
                    <a:extLst>
                      <a:ext uri="{FF2B5EF4-FFF2-40B4-BE49-F238E27FC236}">
                        <a16:creationId xmlns:a16="http://schemas.microsoft.com/office/drawing/2014/main" id="{0CE615F0-0091-6141-95DA-05A100FA3059}"/>
                      </a:ext>
                    </a:extLst>
                  </p:cNvPr>
                  <p:cNvGrpSpPr/>
                  <p:nvPr/>
                </p:nvGrpSpPr>
                <p:grpSpPr>
                  <a:xfrm>
                    <a:off x="18897600" y="4484918"/>
                    <a:ext cx="8650515" cy="783776"/>
                    <a:chOff x="5791200" y="4484912"/>
                    <a:chExt cx="8975949" cy="478974"/>
                  </a:xfrm>
                </p:grpSpPr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409898AA-82B9-B54C-84E3-1FB5D2AD0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Rectangle 272">
                      <a:extLst>
                        <a:ext uri="{FF2B5EF4-FFF2-40B4-BE49-F238E27FC236}">
                          <a16:creationId xmlns:a16="http://schemas.microsoft.com/office/drawing/2014/main" id="{554BC127-B470-9D4E-92CF-876763333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16E7178A-7576-9D42-9608-AB8012633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3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6B8EA9E6-2B76-A54D-84A4-FC0DF10B3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23161" y="4484912"/>
                      <a:ext cx="2243988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F2F2AD0C-82D9-524F-B23A-D6CA4AC62510}"/>
                  </a:ext>
                </a:extLst>
              </p:cNvPr>
              <p:cNvSpPr txBox="1"/>
              <p:nvPr/>
            </p:nvSpPr>
            <p:spPr>
              <a:xfrm>
                <a:off x="9624227" y="10595356"/>
                <a:ext cx="2740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Poppins" pitchFamily="2" charset="77"/>
                    <a:ea typeface="Lato" panose="020F0502020204030203" pitchFamily="34" charset="0"/>
                    <a:cs typeface="Poppins" pitchFamily="2" charset="77"/>
                  </a:rPr>
                  <a:t>Languages</a:t>
                </a:r>
              </a:p>
            </p:txBody>
          </p:sp>
        </p:grpSp>
      </p:grpSp>
      <p:pic>
        <p:nvPicPr>
          <p:cNvPr id="8" name="Picture Placeholder 7" descr="A person posing for a picture&#10;&#10;Description automatically generated">
            <a:extLst>
              <a:ext uri="{FF2B5EF4-FFF2-40B4-BE49-F238E27FC236}">
                <a16:creationId xmlns:a16="http://schemas.microsoft.com/office/drawing/2014/main" id="{3DC07826-3655-B744-AD0D-67D09DEB4F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743" r="4889" b="46897"/>
          <a:stretch/>
        </p:blipFill>
        <p:spPr>
          <a:xfrm>
            <a:off x="17123410" y="4256116"/>
            <a:ext cx="7254240" cy="4979324"/>
          </a:xfrm>
        </p:spPr>
      </p:pic>
    </p:spTree>
    <p:extLst>
      <p:ext uri="{BB962C8B-B14F-4D97-AF65-F5344CB8AC3E}">
        <p14:creationId xmlns:p14="http://schemas.microsoft.com/office/powerpoint/2010/main" val="1454701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7F8E86-6F3F-DC48-9CDE-20BA9A2021AE}"/>
              </a:ext>
            </a:extLst>
          </p:cNvPr>
          <p:cNvGrpSpPr/>
          <p:nvPr/>
        </p:nvGrpSpPr>
        <p:grpSpPr>
          <a:xfrm>
            <a:off x="0" y="3829560"/>
            <a:ext cx="24377650" cy="9886439"/>
            <a:chOff x="0" y="5443914"/>
            <a:chExt cx="21739588" cy="82720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1602F-855A-6343-922D-04B3074FA08A}"/>
                </a:ext>
              </a:extLst>
            </p:cNvPr>
            <p:cNvSpPr/>
            <p:nvPr/>
          </p:nvSpPr>
          <p:spPr>
            <a:xfrm>
              <a:off x="0" y="5443914"/>
              <a:ext cx="10910944" cy="8272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3AFFA7-C718-0147-B7E7-923B1B926472}"/>
                </a:ext>
              </a:extLst>
            </p:cNvPr>
            <p:cNvSpPr/>
            <p:nvPr/>
          </p:nvSpPr>
          <p:spPr>
            <a:xfrm>
              <a:off x="10828644" y="5443914"/>
              <a:ext cx="10910944" cy="82720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19149D8-5FB3-194D-8E59-3E8AF11764DF}"/>
              </a:ext>
            </a:extLst>
          </p:cNvPr>
          <p:cNvGrpSpPr/>
          <p:nvPr/>
        </p:nvGrpSpPr>
        <p:grpSpPr>
          <a:xfrm>
            <a:off x="1387255" y="6329487"/>
            <a:ext cx="9353073" cy="2523767"/>
            <a:chOff x="4157558" y="7542156"/>
            <a:chExt cx="9353073" cy="252376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D334FC-C36C-F94F-ACF7-C7610B2ADAF5}"/>
                </a:ext>
              </a:extLst>
            </p:cNvPr>
            <p:cNvSpPr txBox="1"/>
            <p:nvPr/>
          </p:nvSpPr>
          <p:spPr>
            <a:xfrm>
              <a:off x="4157558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7EEA29-1A7F-9440-B02D-26AFCDC0C250}"/>
                </a:ext>
              </a:extLst>
            </p:cNvPr>
            <p:cNvSpPr txBox="1"/>
            <p:nvPr/>
          </p:nvSpPr>
          <p:spPr>
            <a:xfrm>
              <a:off x="9260269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621757-25B8-B142-977B-2EF54CA61FE9}"/>
                </a:ext>
              </a:extLst>
            </p:cNvPr>
            <p:cNvSpPr txBox="1"/>
            <p:nvPr/>
          </p:nvSpPr>
          <p:spPr>
            <a:xfrm>
              <a:off x="4294096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8F654B-397E-AA48-9507-0E4DE16C50CA}"/>
                </a:ext>
              </a:extLst>
            </p:cNvPr>
            <p:cNvSpPr txBox="1"/>
            <p:nvPr/>
          </p:nvSpPr>
          <p:spPr>
            <a:xfrm>
              <a:off x="9424944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3B39FBE-CA5D-4440-AA80-44269BC8F653}"/>
              </a:ext>
            </a:extLst>
          </p:cNvPr>
          <p:cNvGrpSpPr/>
          <p:nvPr/>
        </p:nvGrpSpPr>
        <p:grpSpPr>
          <a:xfrm>
            <a:off x="19321788" y="993186"/>
            <a:ext cx="4250362" cy="2052320"/>
            <a:chOff x="18659151" y="1423915"/>
            <a:chExt cx="4250362" cy="205232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F42AD9-1577-0947-9B41-255170033A1A}"/>
                </a:ext>
              </a:extLst>
            </p:cNvPr>
            <p:cNvSpPr txBox="1"/>
            <p:nvPr/>
          </p:nvSpPr>
          <p:spPr>
            <a:xfrm>
              <a:off x="18659151" y="2091240"/>
              <a:ext cx="42503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587A09-A8DA-CB41-BD6B-D064735577A7}"/>
                </a:ext>
              </a:extLst>
            </p:cNvPr>
            <p:cNvSpPr txBox="1"/>
            <p:nvPr/>
          </p:nvSpPr>
          <p:spPr>
            <a:xfrm>
              <a:off x="18683398" y="1423915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About me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8496060-260C-0A40-9557-46947939D50A}"/>
              </a:ext>
            </a:extLst>
          </p:cNvPr>
          <p:cNvGrpSpPr/>
          <p:nvPr/>
        </p:nvGrpSpPr>
        <p:grpSpPr>
          <a:xfrm>
            <a:off x="14457451" y="1008099"/>
            <a:ext cx="3578514" cy="2044881"/>
            <a:chOff x="13333800" y="1438828"/>
            <a:chExt cx="3578514" cy="2044881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1B224F0-39BA-054A-85AD-E011D6A53ABC}"/>
                </a:ext>
              </a:extLst>
            </p:cNvPr>
            <p:cNvSpPr txBox="1"/>
            <p:nvPr/>
          </p:nvSpPr>
          <p:spPr>
            <a:xfrm>
              <a:off x="14020683" y="2079886"/>
              <a:ext cx="28916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(000) 777-1234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kcage@mail.com</a:t>
              </a:r>
              <a:endPara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www.kcage.com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42DD657-35D0-5142-8357-8BB1720A0825}"/>
                </a:ext>
              </a:extLst>
            </p:cNvPr>
            <p:cNvSpPr txBox="1"/>
            <p:nvPr/>
          </p:nvSpPr>
          <p:spPr>
            <a:xfrm>
              <a:off x="13333800" y="1438828"/>
              <a:ext cx="308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Contact me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5948E7E-3749-074D-B3F6-693B9B669820}"/>
                </a:ext>
              </a:extLst>
            </p:cNvPr>
            <p:cNvGrpSpPr/>
            <p:nvPr/>
          </p:nvGrpSpPr>
          <p:grpSpPr>
            <a:xfrm>
              <a:off x="13432620" y="2084927"/>
              <a:ext cx="407929" cy="1398782"/>
              <a:chOff x="17762909" y="5145196"/>
              <a:chExt cx="407929" cy="1398782"/>
            </a:xfrm>
            <a:solidFill>
              <a:schemeClr val="tx1"/>
            </a:solidFill>
          </p:grpSpPr>
          <p:sp>
            <p:nvSpPr>
              <p:cNvPr id="83" name="Forma libre 19">
                <a:extLst>
                  <a:ext uri="{FF2B5EF4-FFF2-40B4-BE49-F238E27FC236}">
                    <a16:creationId xmlns:a16="http://schemas.microsoft.com/office/drawing/2014/main" id="{C9A59B78-30F5-8242-8F72-3D05232EAC3A}"/>
                  </a:ext>
                </a:extLst>
              </p:cNvPr>
              <p:cNvSpPr/>
              <p:nvPr/>
            </p:nvSpPr>
            <p:spPr>
              <a:xfrm>
                <a:off x="17762909" y="6136049"/>
                <a:ext cx="407929" cy="407929"/>
              </a:xfrm>
              <a:custGeom>
                <a:avLst/>
                <a:gdLst>
                  <a:gd name="connsiteX0" fmla="*/ 511138 w 532366"/>
                  <a:gd name="connsiteY0" fmla="*/ 162903 h 532366"/>
                  <a:gd name="connsiteX1" fmla="*/ 454210 w 532366"/>
                  <a:gd name="connsiteY1" fmla="*/ 78434 h 532366"/>
                  <a:gd name="connsiteX2" fmla="*/ 369740 w 532366"/>
                  <a:gd name="connsiteY2" fmla="*/ 21505 h 532366"/>
                  <a:gd name="connsiteX3" fmla="*/ 280397 w 532366"/>
                  <a:gd name="connsiteY3" fmla="*/ 978 h 532366"/>
                  <a:gd name="connsiteX4" fmla="*/ 274859 w 532366"/>
                  <a:gd name="connsiteY4" fmla="*/ 757 h 532366"/>
                  <a:gd name="connsiteX5" fmla="*/ 267032 w 532366"/>
                  <a:gd name="connsiteY5" fmla="*/ 609 h 532366"/>
                  <a:gd name="connsiteX6" fmla="*/ 264965 w 532366"/>
                  <a:gd name="connsiteY6" fmla="*/ 609 h 532366"/>
                  <a:gd name="connsiteX7" fmla="*/ 162848 w 532366"/>
                  <a:gd name="connsiteY7" fmla="*/ 21505 h 532366"/>
                  <a:gd name="connsiteX8" fmla="*/ 89158 w 532366"/>
                  <a:gd name="connsiteY8" fmla="*/ 68318 h 532366"/>
                  <a:gd name="connsiteX9" fmla="*/ 84654 w 532366"/>
                  <a:gd name="connsiteY9" fmla="*/ 72305 h 532366"/>
                  <a:gd name="connsiteX10" fmla="*/ 84433 w 532366"/>
                  <a:gd name="connsiteY10" fmla="*/ 72600 h 532366"/>
                  <a:gd name="connsiteX11" fmla="*/ 78378 w 532366"/>
                  <a:gd name="connsiteY11" fmla="*/ 78507 h 532366"/>
                  <a:gd name="connsiteX12" fmla="*/ 21450 w 532366"/>
                  <a:gd name="connsiteY12" fmla="*/ 162977 h 532366"/>
                  <a:gd name="connsiteX13" fmla="*/ 554 w 532366"/>
                  <a:gd name="connsiteY13" fmla="*/ 266423 h 532366"/>
                  <a:gd name="connsiteX14" fmla="*/ 21450 w 532366"/>
                  <a:gd name="connsiteY14" fmla="*/ 369869 h 532366"/>
                  <a:gd name="connsiteX15" fmla="*/ 78378 w 532366"/>
                  <a:gd name="connsiteY15" fmla="*/ 454339 h 532366"/>
                  <a:gd name="connsiteX16" fmla="*/ 162848 w 532366"/>
                  <a:gd name="connsiteY16" fmla="*/ 511267 h 532366"/>
                  <a:gd name="connsiteX17" fmla="*/ 252560 w 532366"/>
                  <a:gd name="connsiteY17" fmla="*/ 531794 h 532366"/>
                  <a:gd name="connsiteX18" fmla="*/ 255587 w 532366"/>
                  <a:gd name="connsiteY18" fmla="*/ 532163 h 532366"/>
                  <a:gd name="connsiteX19" fmla="*/ 257507 w 532366"/>
                  <a:gd name="connsiteY19" fmla="*/ 532016 h 532366"/>
                  <a:gd name="connsiteX20" fmla="*/ 266368 w 532366"/>
                  <a:gd name="connsiteY20" fmla="*/ 532163 h 532366"/>
                  <a:gd name="connsiteX21" fmla="*/ 369814 w 532366"/>
                  <a:gd name="connsiteY21" fmla="*/ 511267 h 532366"/>
                  <a:gd name="connsiteX22" fmla="*/ 442986 w 532366"/>
                  <a:gd name="connsiteY22" fmla="*/ 464971 h 532366"/>
                  <a:gd name="connsiteX23" fmla="*/ 448376 w 532366"/>
                  <a:gd name="connsiteY23" fmla="*/ 460541 h 532366"/>
                  <a:gd name="connsiteX24" fmla="*/ 449115 w 532366"/>
                  <a:gd name="connsiteY24" fmla="*/ 459360 h 532366"/>
                  <a:gd name="connsiteX25" fmla="*/ 454283 w 532366"/>
                  <a:gd name="connsiteY25" fmla="*/ 454339 h 532366"/>
                  <a:gd name="connsiteX26" fmla="*/ 511212 w 532366"/>
                  <a:gd name="connsiteY26" fmla="*/ 369869 h 532366"/>
                  <a:gd name="connsiteX27" fmla="*/ 532108 w 532366"/>
                  <a:gd name="connsiteY27" fmla="*/ 266423 h 532366"/>
                  <a:gd name="connsiteX28" fmla="*/ 511138 w 532366"/>
                  <a:gd name="connsiteY28" fmla="*/ 162903 h 532366"/>
                  <a:gd name="connsiteX29" fmla="*/ 417439 w 532366"/>
                  <a:gd name="connsiteY29" fmla="*/ 80944 h 532366"/>
                  <a:gd name="connsiteX30" fmla="*/ 373506 w 532366"/>
                  <a:gd name="connsiteY30" fmla="*/ 102504 h 532366"/>
                  <a:gd name="connsiteX31" fmla="*/ 368115 w 532366"/>
                  <a:gd name="connsiteY31" fmla="*/ 94235 h 532366"/>
                  <a:gd name="connsiteX32" fmla="*/ 316799 w 532366"/>
                  <a:gd name="connsiteY32" fmla="*/ 32507 h 532366"/>
                  <a:gd name="connsiteX33" fmla="*/ 417439 w 532366"/>
                  <a:gd name="connsiteY33" fmla="*/ 80944 h 532366"/>
                  <a:gd name="connsiteX34" fmla="*/ 270724 w 532366"/>
                  <a:gd name="connsiteY34" fmla="*/ 27191 h 532366"/>
                  <a:gd name="connsiteX35" fmla="*/ 272275 w 532366"/>
                  <a:gd name="connsiteY35" fmla="*/ 27191 h 532366"/>
                  <a:gd name="connsiteX36" fmla="*/ 346112 w 532366"/>
                  <a:gd name="connsiteY36" fmla="*/ 109076 h 532366"/>
                  <a:gd name="connsiteX37" fmla="*/ 347441 w 532366"/>
                  <a:gd name="connsiteY37" fmla="*/ 111143 h 532366"/>
                  <a:gd name="connsiteX38" fmla="*/ 264965 w 532366"/>
                  <a:gd name="connsiteY38" fmla="*/ 121776 h 532366"/>
                  <a:gd name="connsiteX39" fmla="*/ 191275 w 532366"/>
                  <a:gd name="connsiteY39" fmla="*/ 111070 h 532366"/>
                  <a:gd name="connsiteX40" fmla="*/ 192604 w 532366"/>
                  <a:gd name="connsiteY40" fmla="*/ 109224 h 532366"/>
                  <a:gd name="connsiteX41" fmla="*/ 270724 w 532366"/>
                  <a:gd name="connsiteY41" fmla="*/ 27191 h 532366"/>
                  <a:gd name="connsiteX42" fmla="*/ 226939 w 532366"/>
                  <a:gd name="connsiteY42" fmla="*/ 30292 h 532366"/>
                  <a:gd name="connsiteX43" fmla="*/ 170970 w 532366"/>
                  <a:gd name="connsiteY43" fmla="*/ 93644 h 532366"/>
                  <a:gd name="connsiteX44" fmla="*/ 164989 w 532366"/>
                  <a:gd name="connsiteY44" fmla="*/ 102283 h 532366"/>
                  <a:gd name="connsiteX45" fmla="*/ 117807 w 532366"/>
                  <a:gd name="connsiteY45" fmla="*/ 78729 h 532366"/>
                  <a:gd name="connsiteX46" fmla="*/ 226939 w 532366"/>
                  <a:gd name="connsiteY46" fmla="*/ 30292 h 532366"/>
                  <a:gd name="connsiteX47" fmla="*/ 115223 w 532366"/>
                  <a:gd name="connsiteY47" fmla="*/ 451902 h 532366"/>
                  <a:gd name="connsiteX48" fmla="*/ 159082 w 532366"/>
                  <a:gd name="connsiteY48" fmla="*/ 430342 h 532366"/>
                  <a:gd name="connsiteX49" fmla="*/ 215715 w 532366"/>
                  <a:gd name="connsiteY49" fmla="*/ 500192 h 532366"/>
                  <a:gd name="connsiteX50" fmla="*/ 115223 w 532366"/>
                  <a:gd name="connsiteY50" fmla="*/ 451902 h 532366"/>
                  <a:gd name="connsiteX51" fmla="*/ 261716 w 532366"/>
                  <a:gd name="connsiteY51" fmla="*/ 505508 h 532366"/>
                  <a:gd name="connsiteX52" fmla="*/ 260313 w 532366"/>
                  <a:gd name="connsiteY52" fmla="*/ 505508 h 532366"/>
                  <a:gd name="connsiteX53" fmla="*/ 185073 w 532366"/>
                  <a:gd name="connsiteY53" fmla="*/ 421629 h 532366"/>
                  <a:gd name="connsiteX54" fmla="*/ 267918 w 532366"/>
                  <a:gd name="connsiteY54" fmla="*/ 410849 h 532366"/>
                  <a:gd name="connsiteX55" fmla="*/ 341386 w 532366"/>
                  <a:gd name="connsiteY55" fmla="*/ 421481 h 532366"/>
                  <a:gd name="connsiteX56" fmla="*/ 261716 w 532366"/>
                  <a:gd name="connsiteY56" fmla="*/ 505508 h 532366"/>
                  <a:gd name="connsiteX57" fmla="*/ 305501 w 532366"/>
                  <a:gd name="connsiteY57" fmla="*/ 502333 h 532366"/>
                  <a:gd name="connsiteX58" fmla="*/ 367599 w 532366"/>
                  <a:gd name="connsiteY58" fmla="*/ 430268 h 532366"/>
                  <a:gd name="connsiteX59" fmla="*/ 414781 w 532366"/>
                  <a:gd name="connsiteY59" fmla="*/ 453822 h 532366"/>
                  <a:gd name="connsiteX60" fmla="*/ 305501 w 532366"/>
                  <a:gd name="connsiteY60" fmla="*/ 502333 h 532366"/>
                  <a:gd name="connsiteX61" fmla="*/ 435455 w 532366"/>
                  <a:gd name="connsiteY61" fmla="*/ 435437 h 532366"/>
                  <a:gd name="connsiteX62" fmla="*/ 381923 w 532366"/>
                  <a:gd name="connsiteY62" fmla="*/ 407378 h 532366"/>
                  <a:gd name="connsiteX63" fmla="*/ 402671 w 532366"/>
                  <a:gd name="connsiteY63" fmla="*/ 364184 h 532366"/>
                  <a:gd name="connsiteX64" fmla="*/ 395140 w 532366"/>
                  <a:gd name="connsiteY64" fmla="*/ 346980 h 532366"/>
                  <a:gd name="connsiteX65" fmla="*/ 377936 w 532366"/>
                  <a:gd name="connsiteY65" fmla="*/ 354511 h 532366"/>
                  <a:gd name="connsiteX66" fmla="*/ 356449 w 532366"/>
                  <a:gd name="connsiteY66" fmla="*/ 398296 h 532366"/>
                  <a:gd name="connsiteX67" fmla="*/ 268288 w 532366"/>
                  <a:gd name="connsiteY67" fmla="*/ 384341 h 532366"/>
                  <a:gd name="connsiteX68" fmla="*/ 170749 w 532366"/>
                  <a:gd name="connsiteY68" fmla="*/ 398149 h 532366"/>
                  <a:gd name="connsiteX69" fmla="*/ 151256 w 532366"/>
                  <a:gd name="connsiteY69" fmla="*/ 354954 h 532366"/>
                  <a:gd name="connsiteX70" fmla="*/ 134273 w 532366"/>
                  <a:gd name="connsiteY70" fmla="*/ 346832 h 532366"/>
                  <a:gd name="connsiteX71" fmla="*/ 126151 w 532366"/>
                  <a:gd name="connsiteY71" fmla="*/ 363814 h 532366"/>
                  <a:gd name="connsiteX72" fmla="*/ 145349 w 532366"/>
                  <a:gd name="connsiteY72" fmla="*/ 407157 h 532366"/>
                  <a:gd name="connsiteX73" fmla="*/ 94770 w 532366"/>
                  <a:gd name="connsiteY73" fmla="*/ 433221 h 532366"/>
                  <a:gd name="connsiteX74" fmla="*/ 26914 w 532366"/>
                  <a:gd name="connsiteY74" fmla="*/ 266349 h 532366"/>
                  <a:gd name="connsiteX75" fmla="*/ 96985 w 532366"/>
                  <a:gd name="connsiteY75" fmla="*/ 97188 h 532366"/>
                  <a:gd name="connsiteX76" fmla="*/ 97059 w 532366"/>
                  <a:gd name="connsiteY76" fmla="*/ 97114 h 532366"/>
                  <a:gd name="connsiteX77" fmla="*/ 150517 w 532366"/>
                  <a:gd name="connsiteY77" fmla="*/ 125172 h 532366"/>
                  <a:gd name="connsiteX78" fmla="*/ 120392 w 532366"/>
                  <a:gd name="connsiteY78" fmla="*/ 196056 h 532366"/>
                  <a:gd name="connsiteX79" fmla="*/ 129621 w 532366"/>
                  <a:gd name="connsiteY79" fmla="*/ 212448 h 532366"/>
                  <a:gd name="connsiteX80" fmla="*/ 133239 w 532366"/>
                  <a:gd name="connsiteY80" fmla="*/ 212965 h 532366"/>
                  <a:gd name="connsiteX81" fmla="*/ 146013 w 532366"/>
                  <a:gd name="connsiteY81" fmla="*/ 203292 h 532366"/>
                  <a:gd name="connsiteX82" fmla="*/ 175991 w 532366"/>
                  <a:gd name="connsiteY82" fmla="*/ 134328 h 532366"/>
                  <a:gd name="connsiteX83" fmla="*/ 264374 w 532366"/>
                  <a:gd name="connsiteY83" fmla="*/ 148431 h 532366"/>
                  <a:gd name="connsiteX84" fmla="*/ 269543 w 532366"/>
                  <a:gd name="connsiteY84" fmla="*/ 148505 h 532366"/>
                  <a:gd name="connsiteX85" fmla="*/ 361618 w 532366"/>
                  <a:gd name="connsiteY85" fmla="*/ 134771 h 532366"/>
                  <a:gd name="connsiteX86" fmla="*/ 388568 w 532366"/>
                  <a:gd name="connsiteY86" fmla="*/ 202702 h 532366"/>
                  <a:gd name="connsiteX87" fmla="*/ 401490 w 532366"/>
                  <a:gd name="connsiteY87" fmla="*/ 212817 h 532366"/>
                  <a:gd name="connsiteX88" fmla="*/ 404665 w 532366"/>
                  <a:gd name="connsiteY88" fmla="*/ 212448 h 532366"/>
                  <a:gd name="connsiteX89" fmla="*/ 414411 w 532366"/>
                  <a:gd name="connsiteY89" fmla="*/ 196352 h 532366"/>
                  <a:gd name="connsiteX90" fmla="*/ 387018 w 532366"/>
                  <a:gd name="connsiteY90" fmla="*/ 125763 h 532366"/>
                  <a:gd name="connsiteX91" fmla="*/ 437670 w 532366"/>
                  <a:gd name="connsiteY91" fmla="*/ 99699 h 532366"/>
                  <a:gd name="connsiteX92" fmla="*/ 505379 w 532366"/>
                  <a:gd name="connsiteY92" fmla="*/ 266423 h 532366"/>
                  <a:gd name="connsiteX93" fmla="*/ 435455 w 532366"/>
                  <a:gd name="connsiteY93" fmla="*/ 435437 h 532366"/>
                  <a:gd name="connsiteX94" fmla="*/ 185738 w 532366"/>
                  <a:gd name="connsiteY94" fmla="*/ 232606 h 532366"/>
                  <a:gd name="connsiteX95" fmla="*/ 184852 w 532366"/>
                  <a:gd name="connsiteY95" fmla="*/ 238291 h 532366"/>
                  <a:gd name="connsiteX96" fmla="*/ 159968 w 532366"/>
                  <a:gd name="connsiteY96" fmla="*/ 308806 h 532366"/>
                  <a:gd name="connsiteX97" fmla="*/ 144536 w 532366"/>
                  <a:gd name="connsiteY97" fmla="*/ 321358 h 532366"/>
                  <a:gd name="connsiteX98" fmla="*/ 143650 w 532366"/>
                  <a:gd name="connsiteY98" fmla="*/ 321358 h 532366"/>
                  <a:gd name="connsiteX99" fmla="*/ 128587 w 532366"/>
                  <a:gd name="connsiteY99" fmla="*/ 309396 h 532366"/>
                  <a:gd name="connsiteX100" fmla="*/ 112934 w 532366"/>
                  <a:gd name="connsiteY100" fmla="*/ 259704 h 532366"/>
                  <a:gd name="connsiteX101" fmla="*/ 97133 w 532366"/>
                  <a:gd name="connsiteY101" fmla="*/ 309396 h 532366"/>
                  <a:gd name="connsiteX102" fmla="*/ 82070 w 532366"/>
                  <a:gd name="connsiteY102" fmla="*/ 321358 h 532366"/>
                  <a:gd name="connsiteX103" fmla="*/ 81184 w 532366"/>
                  <a:gd name="connsiteY103" fmla="*/ 321358 h 532366"/>
                  <a:gd name="connsiteX104" fmla="*/ 65752 w 532366"/>
                  <a:gd name="connsiteY104" fmla="*/ 308806 h 532366"/>
                  <a:gd name="connsiteX105" fmla="*/ 41607 w 532366"/>
                  <a:gd name="connsiteY105" fmla="*/ 239251 h 532366"/>
                  <a:gd name="connsiteX106" fmla="*/ 40352 w 532366"/>
                  <a:gd name="connsiteY106" fmla="*/ 232458 h 532366"/>
                  <a:gd name="connsiteX107" fmla="*/ 53790 w 532366"/>
                  <a:gd name="connsiteY107" fmla="*/ 219758 h 532366"/>
                  <a:gd name="connsiteX108" fmla="*/ 67376 w 532366"/>
                  <a:gd name="connsiteY108" fmla="*/ 230612 h 532366"/>
                  <a:gd name="connsiteX109" fmla="*/ 82439 w 532366"/>
                  <a:gd name="connsiteY109" fmla="*/ 280674 h 532366"/>
                  <a:gd name="connsiteX110" fmla="*/ 97871 w 532366"/>
                  <a:gd name="connsiteY110" fmla="*/ 230760 h 532366"/>
                  <a:gd name="connsiteX111" fmla="*/ 112196 w 532366"/>
                  <a:gd name="connsiteY111" fmla="*/ 219536 h 532366"/>
                  <a:gd name="connsiteX112" fmla="*/ 113820 w 532366"/>
                  <a:gd name="connsiteY112" fmla="*/ 219536 h 532366"/>
                  <a:gd name="connsiteX113" fmla="*/ 128145 w 532366"/>
                  <a:gd name="connsiteY113" fmla="*/ 230760 h 532366"/>
                  <a:gd name="connsiteX114" fmla="*/ 143798 w 532366"/>
                  <a:gd name="connsiteY114" fmla="*/ 280821 h 532366"/>
                  <a:gd name="connsiteX115" fmla="*/ 159230 w 532366"/>
                  <a:gd name="connsiteY115" fmla="*/ 230391 h 532366"/>
                  <a:gd name="connsiteX116" fmla="*/ 172668 w 532366"/>
                  <a:gd name="connsiteY116" fmla="*/ 219684 h 532366"/>
                  <a:gd name="connsiteX117" fmla="*/ 185738 w 532366"/>
                  <a:gd name="connsiteY117" fmla="*/ 232606 h 532366"/>
                  <a:gd name="connsiteX118" fmla="*/ 340205 w 532366"/>
                  <a:gd name="connsiteY118" fmla="*/ 232606 h 532366"/>
                  <a:gd name="connsiteX119" fmla="*/ 339319 w 532366"/>
                  <a:gd name="connsiteY119" fmla="*/ 238291 h 532366"/>
                  <a:gd name="connsiteX120" fmla="*/ 314436 w 532366"/>
                  <a:gd name="connsiteY120" fmla="*/ 308806 h 532366"/>
                  <a:gd name="connsiteX121" fmla="*/ 299004 w 532366"/>
                  <a:gd name="connsiteY121" fmla="*/ 321358 h 532366"/>
                  <a:gd name="connsiteX122" fmla="*/ 298118 w 532366"/>
                  <a:gd name="connsiteY122" fmla="*/ 321358 h 532366"/>
                  <a:gd name="connsiteX123" fmla="*/ 283055 w 532366"/>
                  <a:gd name="connsiteY123" fmla="*/ 309396 h 532366"/>
                  <a:gd name="connsiteX124" fmla="*/ 267401 w 532366"/>
                  <a:gd name="connsiteY124" fmla="*/ 259704 h 532366"/>
                  <a:gd name="connsiteX125" fmla="*/ 251600 w 532366"/>
                  <a:gd name="connsiteY125" fmla="*/ 309396 h 532366"/>
                  <a:gd name="connsiteX126" fmla="*/ 236538 w 532366"/>
                  <a:gd name="connsiteY126" fmla="*/ 321358 h 532366"/>
                  <a:gd name="connsiteX127" fmla="*/ 235651 w 532366"/>
                  <a:gd name="connsiteY127" fmla="*/ 321358 h 532366"/>
                  <a:gd name="connsiteX128" fmla="*/ 220219 w 532366"/>
                  <a:gd name="connsiteY128" fmla="*/ 308806 h 532366"/>
                  <a:gd name="connsiteX129" fmla="*/ 196075 w 532366"/>
                  <a:gd name="connsiteY129" fmla="*/ 239251 h 532366"/>
                  <a:gd name="connsiteX130" fmla="*/ 194820 w 532366"/>
                  <a:gd name="connsiteY130" fmla="*/ 232458 h 532366"/>
                  <a:gd name="connsiteX131" fmla="*/ 208258 w 532366"/>
                  <a:gd name="connsiteY131" fmla="*/ 219758 h 532366"/>
                  <a:gd name="connsiteX132" fmla="*/ 221844 w 532366"/>
                  <a:gd name="connsiteY132" fmla="*/ 230612 h 532366"/>
                  <a:gd name="connsiteX133" fmla="*/ 236907 w 532366"/>
                  <a:gd name="connsiteY133" fmla="*/ 280674 h 532366"/>
                  <a:gd name="connsiteX134" fmla="*/ 252339 w 532366"/>
                  <a:gd name="connsiteY134" fmla="*/ 230760 h 532366"/>
                  <a:gd name="connsiteX135" fmla="*/ 266663 w 532366"/>
                  <a:gd name="connsiteY135" fmla="*/ 219536 h 532366"/>
                  <a:gd name="connsiteX136" fmla="*/ 268288 w 532366"/>
                  <a:gd name="connsiteY136" fmla="*/ 219536 h 532366"/>
                  <a:gd name="connsiteX137" fmla="*/ 282612 w 532366"/>
                  <a:gd name="connsiteY137" fmla="*/ 230760 h 532366"/>
                  <a:gd name="connsiteX138" fmla="*/ 298265 w 532366"/>
                  <a:gd name="connsiteY138" fmla="*/ 280821 h 532366"/>
                  <a:gd name="connsiteX139" fmla="*/ 313697 w 532366"/>
                  <a:gd name="connsiteY139" fmla="*/ 230391 h 532366"/>
                  <a:gd name="connsiteX140" fmla="*/ 327136 w 532366"/>
                  <a:gd name="connsiteY140" fmla="*/ 219684 h 532366"/>
                  <a:gd name="connsiteX141" fmla="*/ 340205 w 532366"/>
                  <a:gd name="connsiteY141" fmla="*/ 232606 h 532366"/>
                  <a:gd name="connsiteX142" fmla="*/ 452659 w 532366"/>
                  <a:gd name="connsiteY142" fmla="*/ 280821 h 532366"/>
                  <a:gd name="connsiteX143" fmla="*/ 468091 w 532366"/>
                  <a:gd name="connsiteY143" fmla="*/ 230391 h 532366"/>
                  <a:gd name="connsiteX144" fmla="*/ 481529 w 532366"/>
                  <a:gd name="connsiteY144" fmla="*/ 219684 h 532366"/>
                  <a:gd name="connsiteX145" fmla="*/ 494599 w 532366"/>
                  <a:gd name="connsiteY145" fmla="*/ 232606 h 532366"/>
                  <a:gd name="connsiteX146" fmla="*/ 493712 w 532366"/>
                  <a:gd name="connsiteY146" fmla="*/ 238291 h 532366"/>
                  <a:gd name="connsiteX147" fmla="*/ 468829 w 532366"/>
                  <a:gd name="connsiteY147" fmla="*/ 308806 h 532366"/>
                  <a:gd name="connsiteX148" fmla="*/ 453397 w 532366"/>
                  <a:gd name="connsiteY148" fmla="*/ 321358 h 532366"/>
                  <a:gd name="connsiteX149" fmla="*/ 452511 w 532366"/>
                  <a:gd name="connsiteY149" fmla="*/ 321358 h 532366"/>
                  <a:gd name="connsiteX150" fmla="*/ 437449 w 532366"/>
                  <a:gd name="connsiteY150" fmla="*/ 309396 h 532366"/>
                  <a:gd name="connsiteX151" fmla="*/ 421795 w 532366"/>
                  <a:gd name="connsiteY151" fmla="*/ 259704 h 532366"/>
                  <a:gd name="connsiteX152" fmla="*/ 405994 w 532366"/>
                  <a:gd name="connsiteY152" fmla="*/ 309396 h 532366"/>
                  <a:gd name="connsiteX153" fmla="*/ 390931 w 532366"/>
                  <a:gd name="connsiteY153" fmla="*/ 321358 h 532366"/>
                  <a:gd name="connsiteX154" fmla="*/ 390045 w 532366"/>
                  <a:gd name="connsiteY154" fmla="*/ 321358 h 532366"/>
                  <a:gd name="connsiteX155" fmla="*/ 374613 w 532366"/>
                  <a:gd name="connsiteY155" fmla="*/ 308806 h 532366"/>
                  <a:gd name="connsiteX156" fmla="*/ 350468 w 532366"/>
                  <a:gd name="connsiteY156" fmla="*/ 239251 h 532366"/>
                  <a:gd name="connsiteX157" fmla="*/ 349213 w 532366"/>
                  <a:gd name="connsiteY157" fmla="*/ 232458 h 532366"/>
                  <a:gd name="connsiteX158" fmla="*/ 362651 w 532366"/>
                  <a:gd name="connsiteY158" fmla="*/ 219758 h 532366"/>
                  <a:gd name="connsiteX159" fmla="*/ 376238 w 532366"/>
                  <a:gd name="connsiteY159" fmla="*/ 230612 h 532366"/>
                  <a:gd name="connsiteX160" fmla="*/ 391300 w 532366"/>
                  <a:gd name="connsiteY160" fmla="*/ 280674 h 532366"/>
                  <a:gd name="connsiteX161" fmla="*/ 406732 w 532366"/>
                  <a:gd name="connsiteY161" fmla="*/ 230760 h 532366"/>
                  <a:gd name="connsiteX162" fmla="*/ 421057 w 532366"/>
                  <a:gd name="connsiteY162" fmla="*/ 219536 h 532366"/>
                  <a:gd name="connsiteX163" fmla="*/ 422681 w 532366"/>
                  <a:gd name="connsiteY163" fmla="*/ 219536 h 532366"/>
                  <a:gd name="connsiteX164" fmla="*/ 437006 w 532366"/>
                  <a:gd name="connsiteY164" fmla="*/ 230760 h 532366"/>
                  <a:gd name="connsiteX165" fmla="*/ 452659 w 532366"/>
                  <a:gd name="connsiteY165" fmla="*/ 280821 h 53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</a:cxnLst>
                <a:rect l="l" t="t" r="r" b="b"/>
                <a:pathLst>
                  <a:path w="532366" h="532366">
                    <a:moveTo>
                      <a:pt x="511138" y="162903"/>
                    </a:moveTo>
                    <a:cubicBezTo>
                      <a:pt x="497773" y="131227"/>
                      <a:pt x="478576" y="102800"/>
                      <a:pt x="454210" y="78434"/>
                    </a:cubicBezTo>
                    <a:cubicBezTo>
                      <a:pt x="429770" y="53993"/>
                      <a:pt x="401342" y="34870"/>
                      <a:pt x="369740" y="21505"/>
                    </a:cubicBezTo>
                    <a:cubicBezTo>
                      <a:pt x="341239" y="9470"/>
                      <a:pt x="311261" y="2603"/>
                      <a:pt x="280397" y="978"/>
                    </a:cubicBezTo>
                    <a:cubicBezTo>
                      <a:pt x="278551" y="535"/>
                      <a:pt x="276705" y="462"/>
                      <a:pt x="274859" y="757"/>
                    </a:cubicBezTo>
                    <a:cubicBezTo>
                      <a:pt x="272275" y="683"/>
                      <a:pt x="269690" y="609"/>
                      <a:pt x="267032" y="609"/>
                    </a:cubicBezTo>
                    <a:cubicBezTo>
                      <a:pt x="266368" y="535"/>
                      <a:pt x="265703" y="535"/>
                      <a:pt x="264965" y="609"/>
                    </a:cubicBezTo>
                    <a:cubicBezTo>
                      <a:pt x="229523" y="757"/>
                      <a:pt x="195189" y="7771"/>
                      <a:pt x="162848" y="21505"/>
                    </a:cubicBezTo>
                    <a:cubicBezTo>
                      <a:pt x="135750" y="32950"/>
                      <a:pt x="111014" y="48677"/>
                      <a:pt x="89158" y="68318"/>
                    </a:cubicBezTo>
                    <a:cubicBezTo>
                      <a:pt x="87460" y="69278"/>
                      <a:pt x="85910" y="70607"/>
                      <a:pt x="84654" y="72305"/>
                    </a:cubicBezTo>
                    <a:cubicBezTo>
                      <a:pt x="84581" y="72379"/>
                      <a:pt x="84507" y="72527"/>
                      <a:pt x="84433" y="72600"/>
                    </a:cubicBezTo>
                    <a:cubicBezTo>
                      <a:pt x="82365" y="74520"/>
                      <a:pt x="80372" y="76514"/>
                      <a:pt x="78378" y="78507"/>
                    </a:cubicBezTo>
                    <a:cubicBezTo>
                      <a:pt x="53938" y="102948"/>
                      <a:pt x="34814" y="131375"/>
                      <a:pt x="21450" y="162977"/>
                    </a:cubicBezTo>
                    <a:cubicBezTo>
                      <a:pt x="7568" y="195761"/>
                      <a:pt x="554" y="230538"/>
                      <a:pt x="554" y="266423"/>
                    </a:cubicBezTo>
                    <a:cubicBezTo>
                      <a:pt x="554" y="302308"/>
                      <a:pt x="7568" y="337085"/>
                      <a:pt x="21450" y="369869"/>
                    </a:cubicBezTo>
                    <a:cubicBezTo>
                      <a:pt x="34814" y="401545"/>
                      <a:pt x="54012" y="429973"/>
                      <a:pt x="78378" y="454339"/>
                    </a:cubicBezTo>
                    <a:cubicBezTo>
                      <a:pt x="102818" y="478779"/>
                      <a:pt x="131246" y="497903"/>
                      <a:pt x="162848" y="511267"/>
                    </a:cubicBezTo>
                    <a:cubicBezTo>
                      <a:pt x="191423" y="523377"/>
                      <a:pt x="221549" y="530244"/>
                      <a:pt x="252560" y="531794"/>
                    </a:cubicBezTo>
                    <a:cubicBezTo>
                      <a:pt x="253520" y="532016"/>
                      <a:pt x="254554" y="532163"/>
                      <a:pt x="255587" y="532163"/>
                    </a:cubicBezTo>
                    <a:cubicBezTo>
                      <a:pt x="256252" y="532163"/>
                      <a:pt x="256917" y="532089"/>
                      <a:pt x="257507" y="532016"/>
                    </a:cubicBezTo>
                    <a:cubicBezTo>
                      <a:pt x="260461" y="532089"/>
                      <a:pt x="263414" y="532163"/>
                      <a:pt x="266368" y="532163"/>
                    </a:cubicBezTo>
                    <a:cubicBezTo>
                      <a:pt x="302253" y="532163"/>
                      <a:pt x="337030" y="525149"/>
                      <a:pt x="369814" y="511267"/>
                    </a:cubicBezTo>
                    <a:cubicBezTo>
                      <a:pt x="396690" y="499896"/>
                      <a:pt x="421278" y="484317"/>
                      <a:pt x="442986" y="464971"/>
                    </a:cubicBezTo>
                    <a:cubicBezTo>
                      <a:pt x="445054" y="464012"/>
                      <a:pt x="446974" y="462535"/>
                      <a:pt x="448376" y="460541"/>
                    </a:cubicBezTo>
                    <a:cubicBezTo>
                      <a:pt x="448672" y="460172"/>
                      <a:pt x="448893" y="459803"/>
                      <a:pt x="449115" y="459360"/>
                    </a:cubicBezTo>
                    <a:cubicBezTo>
                      <a:pt x="450887" y="457735"/>
                      <a:pt x="452585" y="456037"/>
                      <a:pt x="454283" y="454339"/>
                    </a:cubicBezTo>
                    <a:cubicBezTo>
                      <a:pt x="478724" y="429899"/>
                      <a:pt x="497847" y="401471"/>
                      <a:pt x="511212" y="369869"/>
                    </a:cubicBezTo>
                    <a:cubicBezTo>
                      <a:pt x="525093" y="337085"/>
                      <a:pt x="532108" y="302308"/>
                      <a:pt x="532108" y="266423"/>
                    </a:cubicBezTo>
                    <a:cubicBezTo>
                      <a:pt x="532108" y="230538"/>
                      <a:pt x="525020" y="195613"/>
                      <a:pt x="511138" y="162903"/>
                    </a:cubicBezTo>
                    <a:moveTo>
                      <a:pt x="417439" y="80944"/>
                    </a:moveTo>
                    <a:cubicBezTo>
                      <a:pt x="403336" y="89435"/>
                      <a:pt x="388642" y="96598"/>
                      <a:pt x="373506" y="102504"/>
                    </a:cubicBezTo>
                    <a:cubicBezTo>
                      <a:pt x="371733" y="99773"/>
                      <a:pt x="369961" y="96967"/>
                      <a:pt x="368115" y="94235"/>
                    </a:cubicBezTo>
                    <a:cubicBezTo>
                      <a:pt x="353717" y="72970"/>
                      <a:pt x="336587" y="52295"/>
                      <a:pt x="316799" y="32507"/>
                    </a:cubicBezTo>
                    <a:cubicBezTo>
                      <a:pt x="353643" y="40334"/>
                      <a:pt x="387978" y="56799"/>
                      <a:pt x="417439" y="80944"/>
                    </a:cubicBezTo>
                    <a:moveTo>
                      <a:pt x="270724" y="27191"/>
                    </a:moveTo>
                    <a:cubicBezTo>
                      <a:pt x="271241" y="27191"/>
                      <a:pt x="271758" y="27191"/>
                      <a:pt x="272275" y="27191"/>
                    </a:cubicBezTo>
                    <a:cubicBezTo>
                      <a:pt x="301957" y="53034"/>
                      <a:pt x="326840" y="80501"/>
                      <a:pt x="346112" y="109076"/>
                    </a:cubicBezTo>
                    <a:cubicBezTo>
                      <a:pt x="346555" y="109741"/>
                      <a:pt x="346998" y="110479"/>
                      <a:pt x="347441" y="111143"/>
                    </a:cubicBezTo>
                    <a:cubicBezTo>
                      <a:pt x="320786" y="118601"/>
                      <a:pt x="293097" y="122293"/>
                      <a:pt x="264965" y="121776"/>
                    </a:cubicBezTo>
                    <a:cubicBezTo>
                      <a:pt x="239786" y="121333"/>
                      <a:pt x="215051" y="117715"/>
                      <a:pt x="191275" y="111070"/>
                    </a:cubicBezTo>
                    <a:cubicBezTo>
                      <a:pt x="191718" y="110479"/>
                      <a:pt x="192161" y="109814"/>
                      <a:pt x="192604" y="109224"/>
                    </a:cubicBezTo>
                    <a:cubicBezTo>
                      <a:pt x="213205" y="80427"/>
                      <a:pt x="239491" y="52886"/>
                      <a:pt x="270724" y="27191"/>
                    </a:cubicBezTo>
                    <a:moveTo>
                      <a:pt x="226939" y="30292"/>
                    </a:moveTo>
                    <a:cubicBezTo>
                      <a:pt x="205452" y="50523"/>
                      <a:pt x="186697" y="71788"/>
                      <a:pt x="170970" y="93644"/>
                    </a:cubicBezTo>
                    <a:cubicBezTo>
                      <a:pt x="168903" y="96524"/>
                      <a:pt x="166909" y="99403"/>
                      <a:pt x="164989" y="102283"/>
                    </a:cubicBezTo>
                    <a:cubicBezTo>
                      <a:pt x="148671" y="95933"/>
                      <a:pt x="132870" y="88033"/>
                      <a:pt x="117807" y="78729"/>
                    </a:cubicBezTo>
                    <a:cubicBezTo>
                      <a:pt x="149631" y="53403"/>
                      <a:pt x="186993" y="36863"/>
                      <a:pt x="226939" y="30292"/>
                    </a:cubicBezTo>
                    <a:moveTo>
                      <a:pt x="115223" y="451902"/>
                    </a:moveTo>
                    <a:cubicBezTo>
                      <a:pt x="129252" y="443411"/>
                      <a:pt x="143946" y="436249"/>
                      <a:pt x="159082" y="430342"/>
                    </a:cubicBezTo>
                    <a:cubicBezTo>
                      <a:pt x="174440" y="454486"/>
                      <a:pt x="193343" y="477819"/>
                      <a:pt x="215715" y="500192"/>
                    </a:cubicBezTo>
                    <a:cubicBezTo>
                      <a:pt x="178945" y="492365"/>
                      <a:pt x="144610" y="475899"/>
                      <a:pt x="115223" y="451902"/>
                    </a:cubicBezTo>
                    <a:moveTo>
                      <a:pt x="261716" y="505508"/>
                    </a:moveTo>
                    <a:cubicBezTo>
                      <a:pt x="261273" y="505508"/>
                      <a:pt x="260756" y="505508"/>
                      <a:pt x="260313" y="505508"/>
                    </a:cubicBezTo>
                    <a:cubicBezTo>
                      <a:pt x="229671" y="478927"/>
                      <a:pt x="204492" y="450868"/>
                      <a:pt x="185073" y="421629"/>
                    </a:cubicBezTo>
                    <a:cubicBezTo>
                      <a:pt x="211802" y="414098"/>
                      <a:pt x="239639" y="410406"/>
                      <a:pt x="267918" y="410849"/>
                    </a:cubicBezTo>
                    <a:cubicBezTo>
                      <a:pt x="293023" y="411218"/>
                      <a:pt x="317685" y="414836"/>
                      <a:pt x="341386" y="421481"/>
                    </a:cubicBezTo>
                    <a:cubicBezTo>
                      <a:pt x="320490" y="450942"/>
                      <a:pt x="293909" y="479001"/>
                      <a:pt x="261716" y="505508"/>
                    </a:cubicBezTo>
                    <a:moveTo>
                      <a:pt x="305501" y="502333"/>
                    </a:moveTo>
                    <a:cubicBezTo>
                      <a:pt x="329942" y="479370"/>
                      <a:pt x="350690" y="455299"/>
                      <a:pt x="367599" y="430268"/>
                    </a:cubicBezTo>
                    <a:cubicBezTo>
                      <a:pt x="383990" y="436618"/>
                      <a:pt x="399718" y="444445"/>
                      <a:pt x="414781" y="453822"/>
                    </a:cubicBezTo>
                    <a:cubicBezTo>
                      <a:pt x="382957" y="479222"/>
                      <a:pt x="345521" y="495762"/>
                      <a:pt x="305501" y="502333"/>
                    </a:cubicBezTo>
                    <a:moveTo>
                      <a:pt x="435455" y="435437"/>
                    </a:moveTo>
                    <a:cubicBezTo>
                      <a:pt x="418472" y="424287"/>
                      <a:pt x="400530" y="414984"/>
                      <a:pt x="381923" y="407378"/>
                    </a:cubicBezTo>
                    <a:cubicBezTo>
                      <a:pt x="390045" y="393275"/>
                      <a:pt x="396912" y="378877"/>
                      <a:pt x="402671" y="364184"/>
                    </a:cubicBezTo>
                    <a:cubicBezTo>
                      <a:pt x="405329" y="357317"/>
                      <a:pt x="402007" y="349638"/>
                      <a:pt x="395140" y="346980"/>
                    </a:cubicBezTo>
                    <a:cubicBezTo>
                      <a:pt x="388273" y="344321"/>
                      <a:pt x="380594" y="347644"/>
                      <a:pt x="377936" y="354511"/>
                    </a:cubicBezTo>
                    <a:cubicBezTo>
                      <a:pt x="372103" y="369352"/>
                      <a:pt x="364940" y="383972"/>
                      <a:pt x="356449" y="398296"/>
                    </a:cubicBezTo>
                    <a:cubicBezTo>
                      <a:pt x="328096" y="389510"/>
                      <a:pt x="298487" y="384784"/>
                      <a:pt x="268288" y="384341"/>
                    </a:cubicBezTo>
                    <a:cubicBezTo>
                      <a:pt x="234913" y="383824"/>
                      <a:pt x="202129" y="388476"/>
                      <a:pt x="170749" y="398149"/>
                    </a:cubicBezTo>
                    <a:cubicBezTo>
                      <a:pt x="162922" y="383972"/>
                      <a:pt x="156424" y="369574"/>
                      <a:pt x="151256" y="354954"/>
                    </a:cubicBezTo>
                    <a:cubicBezTo>
                      <a:pt x="148819" y="348013"/>
                      <a:pt x="141214" y="344395"/>
                      <a:pt x="134273" y="346832"/>
                    </a:cubicBezTo>
                    <a:cubicBezTo>
                      <a:pt x="127332" y="349268"/>
                      <a:pt x="123714" y="356874"/>
                      <a:pt x="126151" y="363814"/>
                    </a:cubicBezTo>
                    <a:cubicBezTo>
                      <a:pt x="131320" y="378508"/>
                      <a:pt x="137743" y="392980"/>
                      <a:pt x="145349" y="407157"/>
                    </a:cubicBezTo>
                    <a:cubicBezTo>
                      <a:pt x="127849" y="414245"/>
                      <a:pt x="110940" y="422958"/>
                      <a:pt x="94770" y="433221"/>
                    </a:cubicBezTo>
                    <a:cubicBezTo>
                      <a:pt x="50985" y="388328"/>
                      <a:pt x="26914" y="329185"/>
                      <a:pt x="26914" y="266349"/>
                    </a:cubicBezTo>
                    <a:cubicBezTo>
                      <a:pt x="26914" y="202480"/>
                      <a:pt x="51797" y="142377"/>
                      <a:pt x="96985" y="97188"/>
                    </a:cubicBezTo>
                    <a:cubicBezTo>
                      <a:pt x="96985" y="97188"/>
                      <a:pt x="97059" y="97114"/>
                      <a:pt x="97059" y="97114"/>
                    </a:cubicBezTo>
                    <a:cubicBezTo>
                      <a:pt x="114042" y="108264"/>
                      <a:pt x="131984" y="117641"/>
                      <a:pt x="150517" y="125172"/>
                    </a:cubicBezTo>
                    <a:cubicBezTo>
                      <a:pt x="137300" y="148284"/>
                      <a:pt x="127185" y="171985"/>
                      <a:pt x="120392" y="196056"/>
                    </a:cubicBezTo>
                    <a:cubicBezTo>
                      <a:pt x="118398" y="203145"/>
                      <a:pt x="122533" y="210454"/>
                      <a:pt x="129621" y="212448"/>
                    </a:cubicBezTo>
                    <a:cubicBezTo>
                      <a:pt x="130803" y="212817"/>
                      <a:pt x="132058" y="212965"/>
                      <a:pt x="133239" y="212965"/>
                    </a:cubicBezTo>
                    <a:cubicBezTo>
                      <a:pt x="139072" y="212965"/>
                      <a:pt x="144389" y="209126"/>
                      <a:pt x="146013" y="203292"/>
                    </a:cubicBezTo>
                    <a:cubicBezTo>
                      <a:pt x="152585" y="179886"/>
                      <a:pt x="162626" y="156775"/>
                      <a:pt x="175991" y="134328"/>
                    </a:cubicBezTo>
                    <a:cubicBezTo>
                      <a:pt x="204418" y="143115"/>
                      <a:pt x="234101" y="147914"/>
                      <a:pt x="264374" y="148431"/>
                    </a:cubicBezTo>
                    <a:cubicBezTo>
                      <a:pt x="266072" y="148431"/>
                      <a:pt x="267844" y="148505"/>
                      <a:pt x="269543" y="148505"/>
                    </a:cubicBezTo>
                    <a:cubicBezTo>
                      <a:pt x="300997" y="148505"/>
                      <a:pt x="332009" y="143853"/>
                      <a:pt x="361618" y="134771"/>
                    </a:cubicBezTo>
                    <a:cubicBezTo>
                      <a:pt x="373875" y="156996"/>
                      <a:pt x="382883" y="179738"/>
                      <a:pt x="388568" y="202702"/>
                    </a:cubicBezTo>
                    <a:cubicBezTo>
                      <a:pt x="390045" y="208756"/>
                      <a:pt x="395509" y="212817"/>
                      <a:pt x="401490" y="212817"/>
                    </a:cubicBezTo>
                    <a:cubicBezTo>
                      <a:pt x="402523" y="212817"/>
                      <a:pt x="403631" y="212670"/>
                      <a:pt x="404665" y="212448"/>
                    </a:cubicBezTo>
                    <a:cubicBezTo>
                      <a:pt x="411827" y="210676"/>
                      <a:pt x="416183" y="203514"/>
                      <a:pt x="414411" y="196352"/>
                    </a:cubicBezTo>
                    <a:cubicBezTo>
                      <a:pt x="408504" y="172428"/>
                      <a:pt x="399349" y="148800"/>
                      <a:pt x="387018" y="125763"/>
                    </a:cubicBezTo>
                    <a:cubicBezTo>
                      <a:pt x="404517" y="118675"/>
                      <a:pt x="421500" y="109962"/>
                      <a:pt x="437670" y="99699"/>
                    </a:cubicBezTo>
                    <a:cubicBezTo>
                      <a:pt x="481382" y="144592"/>
                      <a:pt x="505379" y="203661"/>
                      <a:pt x="505379" y="266423"/>
                    </a:cubicBezTo>
                    <a:cubicBezTo>
                      <a:pt x="505453" y="330219"/>
                      <a:pt x="480570" y="390248"/>
                      <a:pt x="435455" y="435437"/>
                    </a:cubicBezTo>
                    <a:moveTo>
                      <a:pt x="185738" y="232606"/>
                    </a:moveTo>
                    <a:cubicBezTo>
                      <a:pt x="185738" y="234452"/>
                      <a:pt x="185221" y="237036"/>
                      <a:pt x="184852" y="238291"/>
                    </a:cubicBezTo>
                    <a:lnTo>
                      <a:pt x="159968" y="308806"/>
                    </a:lnTo>
                    <a:cubicBezTo>
                      <a:pt x="157015" y="317445"/>
                      <a:pt x="151329" y="321358"/>
                      <a:pt x="144536" y="321358"/>
                    </a:cubicBezTo>
                    <a:lnTo>
                      <a:pt x="143650" y="321358"/>
                    </a:lnTo>
                    <a:cubicBezTo>
                      <a:pt x="136857" y="321358"/>
                      <a:pt x="131098" y="317518"/>
                      <a:pt x="128587" y="309396"/>
                    </a:cubicBezTo>
                    <a:lnTo>
                      <a:pt x="112934" y="259704"/>
                    </a:lnTo>
                    <a:lnTo>
                      <a:pt x="97133" y="309396"/>
                    </a:lnTo>
                    <a:cubicBezTo>
                      <a:pt x="94549" y="317518"/>
                      <a:pt x="88863" y="321358"/>
                      <a:pt x="82070" y="321358"/>
                    </a:cubicBezTo>
                    <a:lnTo>
                      <a:pt x="81184" y="321358"/>
                    </a:lnTo>
                    <a:cubicBezTo>
                      <a:pt x="74391" y="321358"/>
                      <a:pt x="68632" y="317518"/>
                      <a:pt x="65752" y="308806"/>
                    </a:cubicBezTo>
                    <a:lnTo>
                      <a:pt x="41607" y="239251"/>
                    </a:lnTo>
                    <a:cubicBezTo>
                      <a:pt x="41090" y="237627"/>
                      <a:pt x="40352" y="234821"/>
                      <a:pt x="40352" y="232458"/>
                    </a:cubicBezTo>
                    <a:cubicBezTo>
                      <a:pt x="40352" y="226034"/>
                      <a:pt x="45521" y="219758"/>
                      <a:pt x="53790" y="219758"/>
                    </a:cubicBezTo>
                    <a:cubicBezTo>
                      <a:pt x="60805" y="219758"/>
                      <a:pt x="65383" y="224188"/>
                      <a:pt x="67376" y="230612"/>
                    </a:cubicBezTo>
                    <a:lnTo>
                      <a:pt x="82439" y="280674"/>
                    </a:lnTo>
                    <a:lnTo>
                      <a:pt x="97871" y="230760"/>
                    </a:lnTo>
                    <a:cubicBezTo>
                      <a:pt x="99865" y="224114"/>
                      <a:pt x="105033" y="219536"/>
                      <a:pt x="112196" y="219536"/>
                    </a:cubicBezTo>
                    <a:lnTo>
                      <a:pt x="113820" y="219536"/>
                    </a:lnTo>
                    <a:cubicBezTo>
                      <a:pt x="120982" y="219536"/>
                      <a:pt x="126151" y="224114"/>
                      <a:pt x="128145" y="230760"/>
                    </a:cubicBezTo>
                    <a:lnTo>
                      <a:pt x="143798" y="280821"/>
                    </a:lnTo>
                    <a:lnTo>
                      <a:pt x="159230" y="230391"/>
                    </a:lnTo>
                    <a:cubicBezTo>
                      <a:pt x="161076" y="224484"/>
                      <a:pt x="165285" y="219684"/>
                      <a:pt x="172668" y="219684"/>
                    </a:cubicBezTo>
                    <a:cubicBezTo>
                      <a:pt x="180421" y="219684"/>
                      <a:pt x="185738" y="225591"/>
                      <a:pt x="185738" y="232606"/>
                    </a:cubicBezTo>
                    <a:moveTo>
                      <a:pt x="340205" y="232606"/>
                    </a:moveTo>
                    <a:cubicBezTo>
                      <a:pt x="340205" y="234452"/>
                      <a:pt x="339688" y="237036"/>
                      <a:pt x="339319" y="238291"/>
                    </a:cubicBezTo>
                    <a:lnTo>
                      <a:pt x="314436" y="308806"/>
                    </a:lnTo>
                    <a:cubicBezTo>
                      <a:pt x="311482" y="317445"/>
                      <a:pt x="305797" y="321358"/>
                      <a:pt x="299004" y="321358"/>
                    </a:cubicBezTo>
                    <a:lnTo>
                      <a:pt x="298118" y="321358"/>
                    </a:lnTo>
                    <a:cubicBezTo>
                      <a:pt x="291325" y="321358"/>
                      <a:pt x="285565" y="317518"/>
                      <a:pt x="283055" y="309396"/>
                    </a:cubicBezTo>
                    <a:lnTo>
                      <a:pt x="267401" y="259704"/>
                    </a:lnTo>
                    <a:lnTo>
                      <a:pt x="251600" y="309396"/>
                    </a:lnTo>
                    <a:cubicBezTo>
                      <a:pt x="249016" y="317518"/>
                      <a:pt x="243331" y="321358"/>
                      <a:pt x="236538" y="321358"/>
                    </a:cubicBezTo>
                    <a:lnTo>
                      <a:pt x="235651" y="321358"/>
                    </a:lnTo>
                    <a:cubicBezTo>
                      <a:pt x="228858" y="321358"/>
                      <a:pt x="223099" y="317518"/>
                      <a:pt x="220219" y="308806"/>
                    </a:cubicBezTo>
                    <a:lnTo>
                      <a:pt x="196075" y="239251"/>
                    </a:lnTo>
                    <a:cubicBezTo>
                      <a:pt x="195558" y="237627"/>
                      <a:pt x="194820" y="234821"/>
                      <a:pt x="194820" y="232458"/>
                    </a:cubicBezTo>
                    <a:cubicBezTo>
                      <a:pt x="194820" y="226034"/>
                      <a:pt x="199988" y="219758"/>
                      <a:pt x="208258" y="219758"/>
                    </a:cubicBezTo>
                    <a:cubicBezTo>
                      <a:pt x="215272" y="219758"/>
                      <a:pt x="219850" y="224188"/>
                      <a:pt x="221844" y="230612"/>
                    </a:cubicBezTo>
                    <a:lnTo>
                      <a:pt x="236907" y="280674"/>
                    </a:lnTo>
                    <a:lnTo>
                      <a:pt x="252339" y="230760"/>
                    </a:lnTo>
                    <a:cubicBezTo>
                      <a:pt x="254332" y="224114"/>
                      <a:pt x="259501" y="219536"/>
                      <a:pt x="266663" y="219536"/>
                    </a:cubicBezTo>
                    <a:lnTo>
                      <a:pt x="268288" y="219536"/>
                    </a:lnTo>
                    <a:cubicBezTo>
                      <a:pt x="275450" y="219536"/>
                      <a:pt x="280618" y="224114"/>
                      <a:pt x="282612" y="230760"/>
                    </a:cubicBezTo>
                    <a:lnTo>
                      <a:pt x="298265" y="280821"/>
                    </a:lnTo>
                    <a:lnTo>
                      <a:pt x="313697" y="230391"/>
                    </a:lnTo>
                    <a:cubicBezTo>
                      <a:pt x="315543" y="224484"/>
                      <a:pt x="319752" y="219684"/>
                      <a:pt x="327136" y="219684"/>
                    </a:cubicBezTo>
                    <a:cubicBezTo>
                      <a:pt x="334815" y="219684"/>
                      <a:pt x="340205" y="225591"/>
                      <a:pt x="340205" y="232606"/>
                    </a:cubicBezTo>
                    <a:moveTo>
                      <a:pt x="452659" y="280821"/>
                    </a:moveTo>
                    <a:lnTo>
                      <a:pt x="468091" y="230391"/>
                    </a:lnTo>
                    <a:cubicBezTo>
                      <a:pt x="469937" y="224484"/>
                      <a:pt x="474146" y="219684"/>
                      <a:pt x="481529" y="219684"/>
                    </a:cubicBezTo>
                    <a:cubicBezTo>
                      <a:pt x="489282" y="219684"/>
                      <a:pt x="494599" y="225591"/>
                      <a:pt x="494599" y="232606"/>
                    </a:cubicBezTo>
                    <a:cubicBezTo>
                      <a:pt x="494599" y="234452"/>
                      <a:pt x="494082" y="237036"/>
                      <a:pt x="493712" y="238291"/>
                    </a:cubicBezTo>
                    <a:lnTo>
                      <a:pt x="468829" y="308806"/>
                    </a:lnTo>
                    <a:cubicBezTo>
                      <a:pt x="465876" y="317445"/>
                      <a:pt x="460190" y="321358"/>
                      <a:pt x="453397" y="321358"/>
                    </a:cubicBezTo>
                    <a:lnTo>
                      <a:pt x="452511" y="321358"/>
                    </a:lnTo>
                    <a:cubicBezTo>
                      <a:pt x="445718" y="321358"/>
                      <a:pt x="439959" y="317518"/>
                      <a:pt x="437449" y="309396"/>
                    </a:cubicBezTo>
                    <a:lnTo>
                      <a:pt x="421795" y="259704"/>
                    </a:lnTo>
                    <a:lnTo>
                      <a:pt x="405994" y="309396"/>
                    </a:lnTo>
                    <a:cubicBezTo>
                      <a:pt x="403410" y="317518"/>
                      <a:pt x="397724" y="321358"/>
                      <a:pt x="390931" y="321358"/>
                    </a:cubicBezTo>
                    <a:lnTo>
                      <a:pt x="390045" y="321358"/>
                    </a:lnTo>
                    <a:cubicBezTo>
                      <a:pt x="383252" y="321358"/>
                      <a:pt x="377493" y="317518"/>
                      <a:pt x="374613" y="308806"/>
                    </a:cubicBezTo>
                    <a:lnTo>
                      <a:pt x="350468" y="239251"/>
                    </a:lnTo>
                    <a:cubicBezTo>
                      <a:pt x="349951" y="237627"/>
                      <a:pt x="349213" y="234821"/>
                      <a:pt x="349213" y="232458"/>
                    </a:cubicBezTo>
                    <a:cubicBezTo>
                      <a:pt x="349213" y="226034"/>
                      <a:pt x="354382" y="219758"/>
                      <a:pt x="362651" y="219758"/>
                    </a:cubicBezTo>
                    <a:cubicBezTo>
                      <a:pt x="369666" y="219758"/>
                      <a:pt x="374244" y="224188"/>
                      <a:pt x="376238" y="230612"/>
                    </a:cubicBezTo>
                    <a:lnTo>
                      <a:pt x="391300" y="280674"/>
                    </a:lnTo>
                    <a:lnTo>
                      <a:pt x="406732" y="230760"/>
                    </a:lnTo>
                    <a:cubicBezTo>
                      <a:pt x="408726" y="224114"/>
                      <a:pt x="413895" y="219536"/>
                      <a:pt x="421057" y="219536"/>
                    </a:cubicBezTo>
                    <a:lnTo>
                      <a:pt x="422681" y="219536"/>
                    </a:lnTo>
                    <a:cubicBezTo>
                      <a:pt x="429843" y="219536"/>
                      <a:pt x="435012" y="224114"/>
                      <a:pt x="437006" y="230760"/>
                    </a:cubicBezTo>
                    <a:lnTo>
                      <a:pt x="452659" y="2808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Forma libre 280">
                <a:extLst>
                  <a:ext uri="{FF2B5EF4-FFF2-40B4-BE49-F238E27FC236}">
                    <a16:creationId xmlns:a16="http://schemas.microsoft.com/office/drawing/2014/main" id="{7B310157-1B86-DD4B-A3AA-53339ECF61D5}"/>
                  </a:ext>
                </a:extLst>
              </p:cNvPr>
              <p:cNvSpPr/>
              <p:nvPr/>
            </p:nvSpPr>
            <p:spPr>
              <a:xfrm>
                <a:off x="17780270" y="5794387"/>
                <a:ext cx="362318" cy="237618"/>
              </a:xfrm>
              <a:custGeom>
                <a:avLst/>
                <a:gdLst>
                  <a:gd name="connsiteX0" fmla="*/ 270604 w 272459"/>
                  <a:gd name="connsiteY0" fmla="*/ 10596 h 178686"/>
                  <a:gd name="connsiteX1" fmla="*/ 268684 w 272459"/>
                  <a:gd name="connsiteY1" fmla="*/ 7790 h 178686"/>
                  <a:gd name="connsiteX2" fmla="*/ 254212 w 272459"/>
                  <a:gd name="connsiteY2" fmla="*/ 554 h 178686"/>
                  <a:gd name="connsiteX3" fmla="*/ 18376 w 272459"/>
                  <a:gd name="connsiteY3" fmla="*/ 554 h 178686"/>
                  <a:gd name="connsiteX4" fmla="*/ 3904 w 272459"/>
                  <a:gd name="connsiteY4" fmla="*/ 7790 h 178686"/>
                  <a:gd name="connsiteX5" fmla="*/ 1984 w 272459"/>
                  <a:gd name="connsiteY5" fmla="*/ 10596 h 178686"/>
                  <a:gd name="connsiteX6" fmla="*/ 581 w 272459"/>
                  <a:gd name="connsiteY6" fmla="*/ 17241 h 178686"/>
                  <a:gd name="connsiteX7" fmla="*/ 581 w 272459"/>
                  <a:gd name="connsiteY7" fmla="*/ 18053 h 178686"/>
                  <a:gd name="connsiteX8" fmla="*/ 581 w 272459"/>
                  <a:gd name="connsiteY8" fmla="*/ 160707 h 178686"/>
                  <a:gd name="connsiteX9" fmla="*/ 18450 w 272459"/>
                  <a:gd name="connsiteY9" fmla="*/ 178206 h 178686"/>
                  <a:gd name="connsiteX10" fmla="*/ 254286 w 272459"/>
                  <a:gd name="connsiteY10" fmla="*/ 178206 h 178686"/>
                  <a:gd name="connsiteX11" fmla="*/ 272155 w 272459"/>
                  <a:gd name="connsiteY11" fmla="*/ 160707 h 178686"/>
                  <a:gd name="connsiteX12" fmla="*/ 272155 w 272459"/>
                  <a:gd name="connsiteY12" fmla="*/ 18053 h 178686"/>
                  <a:gd name="connsiteX13" fmla="*/ 272155 w 272459"/>
                  <a:gd name="connsiteY13" fmla="*/ 17241 h 178686"/>
                  <a:gd name="connsiteX14" fmla="*/ 270604 w 272459"/>
                  <a:gd name="connsiteY14" fmla="*/ 10596 h 178686"/>
                  <a:gd name="connsiteX15" fmla="*/ 136590 w 272459"/>
                  <a:gd name="connsiteY15" fmla="*/ 64054 h 178686"/>
                  <a:gd name="connsiteX16" fmla="*/ 63860 w 272459"/>
                  <a:gd name="connsiteY16" fmla="*/ 27135 h 178686"/>
                  <a:gd name="connsiteX17" fmla="*/ 208950 w 272459"/>
                  <a:gd name="connsiteY17" fmla="*/ 27135 h 178686"/>
                  <a:gd name="connsiteX18" fmla="*/ 136590 w 272459"/>
                  <a:gd name="connsiteY18" fmla="*/ 64054 h 178686"/>
                  <a:gd name="connsiteX19" fmla="*/ 27089 w 272459"/>
                  <a:gd name="connsiteY19" fmla="*/ 151625 h 178686"/>
                  <a:gd name="connsiteX20" fmla="*/ 27089 w 272459"/>
                  <a:gd name="connsiteY20" fmla="*/ 38358 h 178686"/>
                  <a:gd name="connsiteX21" fmla="*/ 130461 w 272459"/>
                  <a:gd name="connsiteY21" fmla="*/ 90857 h 178686"/>
                  <a:gd name="connsiteX22" fmla="*/ 130535 w 272459"/>
                  <a:gd name="connsiteY22" fmla="*/ 90857 h 178686"/>
                  <a:gd name="connsiteX23" fmla="*/ 130535 w 272459"/>
                  <a:gd name="connsiteY23" fmla="*/ 90857 h 178686"/>
                  <a:gd name="connsiteX24" fmla="*/ 131273 w 272459"/>
                  <a:gd name="connsiteY24" fmla="*/ 91226 h 178686"/>
                  <a:gd name="connsiteX25" fmla="*/ 131421 w 272459"/>
                  <a:gd name="connsiteY25" fmla="*/ 91300 h 178686"/>
                  <a:gd name="connsiteX26" fmla="*/ 132085 w 272459"/>
                  <a:gd name="connsiteY26" fmla="*/ 91595 h 178686"/>
                  <a:gd name="connsiteX27" fmla="*/ 132233 w 272459"/>
                  <a:gd name="connsiteY27" fmla="*/ 91669 h 178686"/>
                  <a:gd name="connsiteX28" fmla="*/ 132898 w 272459"/>
                  <a:gd name="connsiteY28" fmla="*/ 91890 h 178686"/>
                  <a:gd name="connsiteX29" fmla="*/ 133045 w 272459"/>
                  <a:gd name="connsiteY29" fmla="*/ 91964 h 178686"/>
                  <a:gd name="connsiteX30" fmla="*/ 133710 w 272459"/>
                  <a:gd name="connsiteY30" fmla="*/ 92112 h 178686"/>
                  <a:gd name="connsiteX31" fmla="*/ 133857 w 272459"/>
                  <a:gd name="connsiteY31" fmla="*/ 92112 h 178686"/>
                  <a:gd name="connsiteX32" fmla="*/ 134596 w 272459"/>
                  <a:gd name="connsiteY32" fmla="*/ 92260 h 178686"/>
                  <a:gd name="connsiteX33" fmla="*/ 134744 w 272459"/>
                  <a:gd name="connsiteY33" fmla="*/ 92260 h 178686"/>
                  <a:gd name="connsiteX34" fmla="*/ 135482 w 272459"/>
                  <a:gd name="connsiteY34" fmla="*/ 92333 h 178686"/>
                  <a:gd name="connsiteX35" fmla="*/ 135630 w 272459"/>
                  <a:gd name="connsiteY35" fmla="*/ 92333 h 178686"/>
                  <a:gd name="connsiteX36" fmla="*/ 136516 w 272459"/>
                  <a:gd name="connsiteY36" fmla="*/ 92333 h 178686"/>
                  <a:gd name="connsiteX37" fmla="*/ 136516 w 272459"/>
                  <a:gd name="connsiteY37" fmla="*/ 92333 h 178686"/>
                  <a:gd name="connsiteX38" fmla="*/ 136516 w 272459"/>
                  <a:gd name="connsiteY38" fmla="*/ 92333 h 178686"/>
                  <a:gd name="connsiteX39" fmla="*/ 137402 w 272459"/>
                  <a:gd name="connsiteY39" fmla="*/ 92333 h 178686"/>
                  <a:gd name="connsiteX40" fmla="*/ 137549 w 272459"/>
                  <a:gd name="connsiteY40" fmla="*/ 92333 h 178686"/>
                  <a:gd name="connsiteX41" fmla="*/ 138288 w 272459"/>
                  <a:gd name="connsiteY41" fmla="*/ 92260 h 178686"/>
                  <a:gd name="connsiteX42" fmla="*/ 138436 w 272459"/>
                  <a:gd name="connsiteY42" fmla="*/ 92260 h 178686"/>
                  <a:gd name="connsiteX43" fmla="*/ 139174 w 272459"/>
                  <a:gd name="connsiteY43" fmla="*/ 92112 h 178686"/>
                  <a:gd name="connsiteX44" fmla="*/ 139321 w 272459"/>
                  <a:gd name="connsiteY44" fmla="*/ 92112 h 178686"/>
                  <a:gd name="connsiteX45" fmla="*/ 139986 w 272459"/>
                  <a:gd name="connsiteY45" fmla="*/ 91964 h 178686"/>
                  <a:gd name="connsiteX46" fmla="*/ 140134 w 272459"/>
                  <a:gd name="connsiteY46" fmla="*/ 91890 h 178686"/>
                  <a:gd name="connsiteX47" fmla="*/ 140798 w 272459"/>
                  <a:gd name="connsiteY47" fmla="*/ 91669 h 178686"/>
                  <a:gd name="connsiteX48" fmla="*/ 140946 w 272459"/>
                  <a:gd name="connsiteY48" fmla="*/ 91595 h 178686"/>
                  <a:gd name="connsiteX49" fmla="*/ 141610 w 272459"/>
                  <a:gd name="connsiteY49" fmla="*/ 91300 h 178686"/>
                  <a:gd name="connsiteX50" fmla="*/ 141758 w 272459"/>
                  <a:gd name="connsiteY50" fmla="*/ 91226 h 178686"/>
                  <a:gd name="connsiteX51" fmla="*/ 142497 w 272459"/>
                  <a:gd name="connsiteY51" fmla="*/ 90857 h 178686"/>
                  <a:gd name="connsiteX52" fmla="*/ 142497 w 272459"/>
                  <a:gd name="connsiteY52" fmla="*/ 90857 h 178686"/>
                  <a:gd name="connsiteX53" fmla="*/ 142570 w 272459"/>
                  <a:gd name="connsiteY53" fmla="*/ 90857 h 178686"/>
                  <a:gd name="connsiteX54" fmla="*/ 245352 w 272459"/>
                  <a:gd name="connsiteY54" fmla="*/ 38432 h 178686"/>
                  <a:gd name="connsiteX55" fmla="*/ 245352 w 272459"/>
                  <a:gd name="connsiteY55" fmla="*/ 151699 h 178686"/>
                  <a:gd name="connsiteX56" fmla="*/ 27089 w 272459"/>
                  <a:gd name="connsiteY56" fmla="*/ 151699 h 17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72459" h="178686">
                    <a:moveTo>
                      <a:pt x="270604" y="10596"/>
                    </a:moveTo>
                    <a:cubicBezTo>
                      <a:pt x="270087" y="9562"/>
                      <a:pt x="269423" y="8602"/>
                      <a:pt x="268684" y="7790"/>
                    </a:cubicBezTo>
                    <a:cubicBezTo>
                      <a:pt x="265436" y="3434"/>
                      <a:pt x="260193" y="554"/>
                      <a:pt x="254212" y="554"/>
                    </a:cubicBezTo>
                    <a:lnTo>
                      <a:pt x="18376" y="554"/>
                    </a:lnTo>
                    <a:cubicBezTo>
                      <a:pt x="12469" y="554"/>
                      <a:pt x="7153" y="3434"/>
                      <a:pt x="3904" y="7790"/>
                    </a:cubicBezTo>
                    <a:cubicBezTo>
                      <a:pt x="3166" y="8602"/>
                      <a:pt x="2501" y="9562"/>
                      <a:pt x="1984" y="10596"/>
                    </a:cubicBezTo>
                    <a:cubicBezTo>
                      <a:pt x="877" y="12737"/>
                      <a:pt x="434" y="15026"/>
                      <a:pt x="581" y="17241"/>
                    </a:cubicBezTo>
                    <a:cubicBezTo>
                      <a:pt x="581" y="17536"/>
                      <a:pt x="581" y="17758"/>
                      <a:pt x="581" y="18053"/>
                    </a:cubicBezTo>
                    <a:lnTo>
                      <a:pt x="581" y="160707"/>
                    </a:lnTo>
                    <a:cubicBezTo>
                      <a:pt x="581" y="170380"/>
                      <a:pt x="8556" y="178206"/>
                      <a:pt x="18450" y="178206"/>
                    </a:cubicBezTo>
                    <a:lnTo>
                      <a:pt x="254286" y="178206"/>
                    </a:lnTo>
                    <a:cubicBezTo>
                      <a:pt x="264106" y="178206"/>
                      <a:pt x="272155" y="170380"/>
                      <a:pt x="272155" y="160707"/>
                    </a:cubicBezTo>
                    <a:lnTo>
                      <a:pt x="272155" y="18053"/>
                    </a:lnTo>
                    <a:cubicBezTo>
                      <a:pt x="272155" y="17758"/>
                      <a:pt x="272155" y="17536"/>
                      <a:pt x="272155" y="17241"/>
                    </a:cubicBezTo>
                    <a:cubicBezTo>
                      <a:pt x="272155" y="15026"/>
                      <a:pt x="271712" y="12737"/>
                      <a:pt x="270604" y="10596"/>
                    </a:cubicBezTo>
                    <a:close/>
                    <a:moveTo>
                      <a:pt x="136590" y="64054"/>
                    </a:moveTo>
                    <a:lnTo>
                      <a:pt x="63860" y="27135"/>
                    </a:lnTo>
                    <a:lnTo>
                      <a:pt x="208950" y="27135"/>
                    </a:lnTo>
                    <a:lnTo>
                      <a:pt x="136590" y="64054"/>
                    </a:lnTo>
                    <a:close/>
                    <a:moveTo>
                      <a:pt x="27089" y="151625"/>
                    </a:moveTo>
                    <a:lnTo>
                      <a:pt x="27089" y="38358"/>
                    </a:lnTo>
                    <a:lnTo>
                      <a:pt x="130461" y="90857"/>
                    </a:lnTo>
                    <a:cubicBezTo>
                      <a:pt x="130461" y="90857"/>
                      <a:pt x="130461" y="90857"/>
                      <a:pt x="130535" y="90857"/>
                    </a:cubicBezTo>
                    <a:lnTo>
                      <a:pt x="130535" y="90857"/>
                    </a:lnTo>
                    <a:cubicBezTo>
                      <a:pt x="130757" y="91005"/>
                      <a:pt x="131052" y="91078"/>
                      <a:pt x="131273" y="91226"/>
                    </a:cubicBezTo>
                    <a:cubicBezTo>
                      <a:pt x="131347" y="91226"/>
                      <a:pt x="131347" y="91300"/>
                      <a:pt x="131421" y="91300"/>
                    </a:cubicBezTo>
                    <a:cubicBezTo>
                      <a:pt x="131642" y="91374"/>
                      <a:pt x="131864" y="91447"/>
                      <a:pt x="132085" y="91595"/>
                    </a:cubicBezTo>
                    <a:cubicBezTo>
                      <a:pt x="132159" y="91595"/>
                      <a:pt x="132159" y="91595"/>
                      <a:pt x="132233" y="91669"/>
                    </a:cubicBezTo>
                    <a:cubicBezTo>
                      <a:pt x="132455" y="91743"/>
                      <a:pt x="132676" y="91816"/>
                      <a:pt x="132898" y="91890"/>
                    </a:cubicBezTo>
                    <a:cubicBezTo>
                      <a:pt x="132972" y="91890"/>
                      <a:pt x="132972" y="91890"/>
                      <a:pt x="133045" y="91964"/>
                    </a:cubicBezTo>
                    <a:cubicBezTo>
                      <a:pt x="133267" y="92038"/>
                      <a:pt x="133488" y="92112"/>
                      <a:pt x="133710" y="92112"/>
                    </a:cubicBezTo>
                    <a:cubicBezTo>
                      <a:pt x="133784" y="92112"/>
                      <a:pt x="133784" y="92112"/>
                      <a:pt x="133857" y="92112"/>
                    </a:cubicBezTo>
                    <a:cubicBezTo>
                      <a:pt x="134079" y="92186"/>
                      <a:pt x="134301" y="92186"/>
                      <a:pt x="134596" y="92260"/>
                    </a:cubicBezTo>
                    <a:cubicBezTo>
                      <a:pt x="134670" y="92260"/>
                      <a:pt x="134670" y="92260"/>
                      <a:pt x="134744" y="92260"/>
                    </a:cubicBezTo>
                    <a:cubicBezTo>
                      <a:pt x="134965" y="92260"/>
                      <a:pt x="135260" y="92333"/>
                      <a:pt x="135482" y="92333"/>
                    </a:cubicBezTo>
                    <a:cubicBezTo>
                      <a:pt x="135556" y="92333"/>
                      <a:pt x="135556" y="92333"/>
                      <a:pt x="135630" y="92333"/>
                    </a:cubicBezTo>
                    <a:cubicBezTo>
                      <a:pt x="135925" y="92333"/>
                      <a:pt x="136220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811" y="92333"/>
                      <a:pt x="137106" y="92333"/>
                      <a:pt x="137402" y="92333"/>
                    </a:cubicBezTo>
                    <a:cubicBezTo>
                      <a:pt x="137475" y="92333"/>
                      <a:pt x="137475" y="92333"/>
                      <a:pt x="137549" y="92333"/>
                    </a:cubicBezTo>
                    <a:cubicBezTo>
                      <a:pt x="137771" y="92333"/>
                      <a:pt x="138066" y="92260"/>
                      <a:pt x="138288" y="92260"/>
                    </a:cubicBezTo>
                    <a:cubicBezTo>
                      <a:pt x="138362" y="92260"/>
                      <a:pt x="138362" y="92260"/>
                      <a:pt x="138436" y="92260"/>
                    </a:cubicBezTo>
                    <a:cubicBezTo>
                      <a:pt x="138657" y="92260"/>
                      <a:pt x="138879" y="92186"/>
                      <a:pt x="139174" y="92112"/>
                    </a:cubicBezTo>
                    <a:cubicBezTo>
                      <a:pt x="139248" y="92112"/>
                      <a:pt x="139248" y="92112"/>
                      <a:pt x="139321" y="92112"/>
                    </a:cubicBezTo>
                    <a:cubicBezTo>
                      <a:pt x="139543" y="92038"/>
                      <a:pt x="139764" y="92038"/>
                      <a:pt x="139986" y="91964"/>
                    </a:cubicBezTo>
                    <a:cubicBezTo>
                      <a:pt x="140060" y="91964"/>
                      <a:pt x="140060" y="91964"/>
                      <a:pt x="140134" y="91890"/>
                    </a:cubicBezTo>
                    <a:cubicBezTo>
                      <a:pt x="140355" y="91816"/>
                      <a:pt x="140577" y="91743"/>
                      <a:pt x="140798" y="91669"/>
                    </a:cubicBezTo>
                    <a:cubicBezTo>
                      <a:pt x="140872" y="91669"/>
                      <a:pt x="140872" y="91669"/>
                      <a:pt x="140946" y="91595"/>
                    </a:cubicBezTo>
                    <a:cubicBezTo>
                      <a:pt x="141167" y="91521"/>
                      <a:pt x="141389" y="91447"/>
                      <a:pt x="141610" y="91300"/>
                    </a:cubicBezTo>
                    <a:cubicBezTo>
                      <a:pt x="141684" y="91300"/>
                      <a:pt x="141684" y="91226"/>
                      <a:pt x="141758" y="91226"/>
                    </a:cubicBezTo>
                    <a:cubicBezTo>
                      <a:pt x="141980" y="91078"/>
                      <a:pt x="142275" y="91005"/>
                      <a:pt x="142497" y="90857"/>
                    </a:cubicBezTo>
                    <a:lnTo>
                      <a:pt x="142497" y="90857"/>
                    </a:lnTo>
                    <a:cubicBezTo>
                      <a:pt x="142497" y="90857"/>
                      <a:pt x="142497" y="90857"/>
                      <a:pt x="142570" y="90857"/>
                    </a:cubicBezTo>
                    <a:lnTo>
                      <a:pt x="245352" y="38432"/>
                    </a:lnTo>
                    <a:lnTo>
                      <a:pt x="245352" y="151699"/>
                    </a:lnTo>
                    <a:lnTo>
                      <a:pt x="27089" y="1516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Forma libre 9">
                <a:extLst>
                  <a:ext uri="{FF2B5EF4-FFF2-40B4-BE49-F238E27FC236}">
                    <a16:creationId xmlns:a16="http://schemas.microsoft.com/office/drawing/2014/main" id="{CD16B1DC-3991-9042-B323-61F2DA5222D3}"/>
                  </a:ext>
                </a:extLst>
              </p:cNvPr>
              <p:cNvSpPr/>
              <p:nvPr/>
            </p:nvSpPr>
            <p:spPr>
              <a:xfrm>
                <a:off x="17819948" y="5145196"/>
                <a:ext cx="299779" cy="531628"/>
              </a:xfrm>
              <a:custGeom>
                <a:avLst/>
                <a:gdLst>
                  <a:gd name="connsiteX0" fmla="*/ 256258 w 299779"/>
                  <a:gd name="connsiteY0" fmla="*/ 43 h 531627"/>
                  <a:gd name="connsiteX1" fmla="*/ 43976 w 299779"/>
                  <a:gd name="connsiteY1" fmla="*/ 43 h 531627"/>
                  <a:gd name="connsiteX2" fmla="*/ 43 w 299779"/>
                  <a:gd name="connsiteY2" fmla="*/ 43976 h 531627"/>
                  <a:gd name="connsiteX3" fmla="*/ 43 w 299779"/>
                  <a:gd name="connsiteY3" fmla="*/ 487812 h 531627"/>
                  <a:gd name="connsiteX4" fmla="*/ 43976 w 299779"/>
                  <a:gd name="connsiteY4" fmla="*/ 531745 h 531627"/>
                  <a:gd name="connsiteX5" fmla="*/ 256258 w 299779"/>
                  <a:gd name="connsiteY5" fmla="*/ 531745 h 531627"/>
                  <a:gd name="connsiteX6" fmla="*/ 300191 w 299779"/>
                  <a:gd name="connsiteY6" fmla="*/ 487812 h 531627"/>
                  <a:gd name="connsiteX7" fmla="*/ 300191 w 299779"/>
                  <a:gd name="connsiteY7" fmla="*/ 43976 h 531627"/>
                  <a:gd name="connsiteX8" fmla="*/ 256258 w 299779"/>
                  <a:gd name="connsiteY8" fmla="*/ 43 h 531627"/>
                  <a:gd name="connsiteX9" fmla="*/ 273610 w 299779"/>
                  <a:gd name="connsiteY9" fmla="*/ 487812 h 531627"/>
                  <a:gd name="connsiteX10" fmla="*/ 256258 w 299779"/>
                  <a:gd name="connsiteY10" fmla="*/ 505163 h 531627"/>
                  <a:gd name="connsiteX11" fmla="*/ 43976 w 299779"/>
                  <a:gd name="connsiteY11" fmla="*/ 505163 h 531627"/>
                  <a:gd name="connsiteX12" fmla="*/ 26624 w 299779"/>
                  <a:gd name="connsiteY12" fmla="*/ 487812 h 531627"/>
                  <a:gd name="connsiteX13" fmla="*/ 26624 w 299779"/>
                  <a:gd name="connsiteY13" fmla="*/ 43976 h 531627"/>
                  <a:gd name="connsiteX14" fmla="*/ 43976 w 299779"/>
                  <a:gd name="connsiteY14" fmla="*/ 26624 h 531627"/>
                  <a:gd name="connsiteX15" fmla="*/ 78532 w 299779"/>
                  <a:gd name="connsiteY15" fmla="*/ 26624 h 531627"/>
                  <a:gd name="connsiteX16" fmla="*/ 91084 w 299779"/>
                  <a:gd name="connsiteY16" fmla="*/ 45748 h 531627"/>
                  <a:gd name="connsiteX17" fmla="*/ 102233 w 299779"/>
                  <a:gd name="connsiteY17" fmla="*/ 51803 h 531627"/>
                  <a:gd name="connsiteX18" fmla="*/ 200880 w 299779"/>
                  <a:gd name="connsiteY18" fmla="*/ 51803 h 531627"/>
                  <a:gd name="connsiteX19" fmla="*/ 212325 w 299779"/>
                  <a:gd name="connsiteY19" fmla="*/ 45305 h 531627"/>
                  <a:gd name="connsiteX20" fmla="*/ 223400 w 299779"/>
                  <a:gd name="connsiteY20" fmla="*/ 26624 h 531627"/>
                  <a:gd name="connsiteX21" fmla="*/ 256332 w 299779"/>
                  <a:gd name="connsiteY21" fmla="*/ 26624 h 531627"/>
                  <a:gd name="connsiteX22" fmla="*/ 273683 w 299779"/>
                  <a:gd name="connsiteY22" fmla="*/ 43976 h 531627"/>
                  <a:gd name="connsiteX23" fmla="*/ 273683 w 299779"/>
                  <a:gd name="connsiteY23" fmla="*/ 487812 h 5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99779" h="531627">
                    <a:moveTo>
                      <a:pt x="256258" y="43"/>
                    </a:moveTo>
                    <a:lnTo>
                      <a:pt x="43976" y="43"/>
                    </a:lnTo>
                    <a:cubicBezTo>
                      <a:pt x="19758" y="43"/>
                      <a:pt x="43" y="19757"/>
                      <a:pt x="43" y="43976"/>
                    </a:cubicBezTo>
                    <a:lnTo>
                      <a:pt x="43" y="487812"/>
                    </a:lnTo>
                    <a:cubicBezTo>
                      <a:pt x="43" y="512030"/>
                      <a:pt x="19758" y="531745"/>
                      <a:pt x="43976" y="531745"/>
                    </a:cubicBezTo>
                    <a:lnTo>
                      <a:pt x="256258" y="531745"/>
                    </a:lnTo>
                    <a:cubicBezTo>
                      <a:pt x="280477" y="531745"/>
                      <a:pt x="300191" y="512030"/>
                      <a:pt x="300191" y="487812"/>
                    </a:cubicBezTo>
                    <a:lnTo>
                      <a:pt x="300191" y="43976"/>
                    </a:lnTo>
                    <a:cubicBezTo>
                      <a:pt x="300191" y="19757"/>
                      <a:pt x="280477" y="43"/>
                      <a:pt x="256258" y="43"/>
                    </a:cubicBezTo>
                    <a:close/>
                    <a:moveTo>
                      <a:pt x="273610" y="487812"/>
                    </a:moveTo>
                    <a:cubicBezTo>
                      <a:pt x="273610" y="497337"/>
                      <a:pt x="265857" y="505163"/>
                      <a:pt x="256258" y="505163"/>
                    </a:cubicBezTo>
                    <a:lnTo>
                      <a:pt x="43976" y="505163"/>
                    </a:lnTo>
                    <a:cubicBezTo>
                      <a:pt x="34451" y="505163"/>
                      <a:pt x="26624" y="497410"/>
                      <a:pt x="26624" y="487812"/>
                    </a:cubicBezTo>
                    <a:lnTo>
                      <a:pt x="26624" y="43976"/>
                    </a:lnTo>
                    <a:cubicBezTo>
                      <a:pt x="26624" y="34451"/>
                      <a:pt x="34377" y="26624"/>
                      <a:pt x="43976" y="26624"/>
                    </a:cubicBezTo>
                    <a:lnTo>
                      <a:pt x="78532" y="26624"/>
                    </a:lnTo>
                    <a:lnTo>
                      <a:pt x="91084" y="45748"/>
                    </a:lnTo>
                    <a:cubicBezTo>
                      <a:pt x="93521" y="49514"/>
                      <a:pt x="97729" y="51803"/>
                      <a:pt x="102233" y="51803"/>
                    </a:cubicBezTo>
                    <a:lnTo>
                      <a:pt x="200880" y="51803"/>
                    </a:lnTo>
                    <a:cubicBezTo>
                      <a:pt x="205605" y="51803"/>
                      <a:pt x="209888" y="49292"/>
                      <a:pt x="212325" y="45305"/>
                    </a:cubicBezTo>
                    <a:lnTo>
                      <a:pt x="223400" y="26624"/>
                    </a:lnTo>
                    <a:lnTo>
                      <a:pt x="256332" y="26624"/>
                    </a:lnTo>
                    <a:cubicBezTo>
                      <a:pt x="265857" y="26624"/>
                      <a:pt x="273683" y="34377"/>
                      <a:pt x="273683" y="43976"/>
                    </a:cubicBezTo>
                    <a:lnTo>
                      <a:pt x="273683" y="487812"/>
                    </a:lnTo>
                    <a:close/>
                  </a:path>
                </a:pathLst>
              </a:custGeom>
              <a:grpFill/>
              <a:ln w="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FEAEC76-C4CD-D44E-8570-C784858D7512}"/>
              </a:ext>
            </a:extLst>
          </p:cNvPr>
          <p:cNvSpPr txBox="1"/>
          <p:nvPr/>
        </p:nvSpPr>
        <p:spPr>
          <a:xfrm>
            <a:off x="4680383" y="4585924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F2C6B-C422-774C-A582-26F2AB8AC4E3}"/>
              </a:ext>
            </a:extLst>
          </p:cNvPr>
          <p:cNvGrpSpPr/>
          <p:nvPr/>
        </p:nvGrpSpPr>
        <p:grpSpPr>
          <a:xfrm>
            <a:off x="1281561" y="1087516"/>
            <a:ext cx="7153872" cy="1872730"/>
            <a:chOff x="1581764" y="1419454"/>
            <a:chExt cx="7153872" cy="187273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3A1EDA9-F3CD-2A4A-A7D2-7AE1E8A25D75}"/>
                </a:ext>
              </a:extLst>
            </p:cNvPr>
            <p:cNvSpPr txBox="1"/>
            <p:nvPr/>
          </p:nvSpPr>
          <p:spPr>
            <a:xfrm>
              <a:off x="1581764" y="141945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C735D7-8F83-704D-BC0E-3A280CB357D1}"/>
                </a:ext>
              </a:extLst>
            </p:cNvPr>
            <p:cNvSpPr txBox="1"/>
            <p:nvPr/>
          </p:nvSpPr>
          <p:spPr>
            <a:xfrm>
              <a:off x="1669246" y="26903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C6159C-F832-3645-AB44-23B910B06DE9}"/>
              </a:ext>
            </a:extLst>
          </p:cNvPr>
          <p:cNvGrpSpPr/>
          <p:nvPr/>
        </p:nvGrpSpPr>
        <p:grpSpPr>
          <a:xfrm>
            <a:off x="1387255" y="9850989"/>
            <a:ext cx="9353073" cy="2523767"/>
            <a:chOff x="4157558" y="7542156"/>
            <a:chExt cx="9353073" cy="252376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DFF4F7-41A0-1B4E-A2E9-51B790819C13}"/>
                </a:ext>
              </a:extLst>
            </p:cNvPr>
            <p:cNvSpPr txBox="1"/>
            <p:nvPr/>
          </p:nvSpPr>
          <p:spPr>
            <a:xfrm>
              <a:off x="4157558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7CAED5-7FF2-B443-AF99-BD7FA87C788A}"/>
                </a:ext>
              </a:extLst>
            </p:cNvPr>
            <p:cNvSpPr txBox="1"/>
            <p:nvPr/>
          </p:nvSpPr>
          <p:spPr>
            <a:xfrm>
              <a:off x="9260269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0C0BBE-04B3-C14B-8792-69BBB6F7DEBA}"/>
                </a:ext>
              </a:extLst>
            </p:cNvPr>
            <p:cNvSpPr txBox="1"/>
            <p:nvPr/>
          </p:nvSpPr>
          <p:spPr>
            <a:xfrm>
              <a:off x="4294096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EFC32D-FE83-9446-A03A-E85CECD29635}"/>
                </a:ext>
              </a:extLst>
            </p:cNvPr>
            <p:cNvSpPr txBox="1"/>
            <p:nvPr/>
          </p:nvSpPr>
          <p:spPr>
            <a:xfrm>
              <a:off x="9424944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612A91-884A-6141-ABED-E03DD356074D}"/>
              </a:ext>
            </a:extLst>
          </p:cNvPr>
          <p:cNvGrpSpPr/>
          <p:nvPr/>
        </p:nvGrpSpPr>
        <p:grpSpPr>
          <a:xfrm>
            <a:off x="13579255" y="6329487"/>
            <a:ext cx="9353073" cy="2523767"/>
            <a:chOff x="4157558" y="7542156"/>
            <a:chExt cx="9353073" cy="252376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A7AEE6-9B54-CB4A-891D-D77F6A8F155B}"/>
                </a:ext>
              </a:extLst>
            </p:cNvPr>
            <p:cNvSpPr txBox="1"/>
            <p:nvPr/>
          </p:nvSpPr>
          <p:spPr>
            <a:xfrm>
              <a:off x="4157558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pPr algn="ctr"/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AD4DC47-6482-9E40-9919-92E210BE50C4}"/>
                </a:ext>
              </a:extLst>
            </p:cNvPr>
            <p:cNvSpPr txBox="1"/>
            <p:nvPr/>
          </p:nvSpPr>
          <p:spPr>
            <a:xfrm>
              <a:off x="9260269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pPr algn="ctr"/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B3CFC8-3E43-504D-8194-FC8EF580B183}"/>
                </a:ext>
              </a:extLst>
            </p:cNvPr>
            <p:cNvSpPr txBox="1"/>
            <p:nvPr/>
          </p:nvSpPr>
          <p:spPr>
            <a:xfrm>
              <a:off x="4294096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EF5292-14A8-314B-BB55-2525AAACFE33}"/>
                </a:ext>
              </a:extLst>
            </p:cNvPr>
            <p:cNvSpPr txBox="1"/>
            <p:nvPr/>
          </p:nvSpPr>
          <p:spPr>
            <a:xfrm>
              <a:off x="9424944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E9FCB33-2629-2C47-8021-09428908A46D}"/>
              </a:ext>
            </a:extLst>
          </p:cNvPr>
          <p:cNvSpPr txBox="1"/>
          <p:nvPr/>
        </p:nvSpPr>
        <p:spPr>
          <a:xfrm>
            <a:off x="16872383" y="4585924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4A678BB-4C97-5E4E-924A-8453E2543E80}"/>
              </a:ext>
            </a:extLst>
          </p:cNvPr>
          <p:cNvGrpSpPr/>
          <p:nvPr/>
        </p:nvGrpSpPr>
        <p:grpSpPr>
          <a:xfrm>
            <a:off x="13579255" y="9850989"/>
            <a:ext cx="9353073" cy="2523767"/>
            <a:chOff x="4157558" y="7542156"/>
            <a:chExt cx="9353073" cy="252376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29CD129-680F-9C4B-95A7-B920F5DF96A9}"/>
                </a:ext>
              </a:extLst>
            </p:cNvPr>
            <p:cNvSpPr txBox="1"/>
            <p:nvPr/>
          </p:nvSpPr>
          <p:spPr>
            <a:xfrm>
              <a:off x="4157558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pPr algn="ctr"/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B31725-AE3B-0243-8957-2A273A8E5472}"/>
                </a:ext>
              </a:extLst>
            </p:cNvPr>
            <p:cNvSpPr txBox="1"/>
            <p:nvPr/>
          </p:nvSpPr>
          <p:spPr>
            <a:xfrm>
              <a:off x="9260269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pPr algn="ctr"/>
              <a:r>
                <a:rPr lang="en-US" sz="2800" dirty="0">
                  <a:solidFill>
                    <a:schemeClr val="bg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EE3A0C-05A6-E240-AB2F-1CBC8D364D0E}"/>
                </a:ext>
              </a:extLst>
            </p:cNvPr>
            <p:cNvSpPr txBox="1"/>
            <p:nvPr/>
          </p:nvSpPr>
          <p:spPr>
            <a:xfrm>
              <a:off x="4294096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0223ED2-887F-5349-A519-90F55A936501}"/>
                </a:ext>
              </a:extLst>
            </p:cNvPr>
            <p:cNvSpPr txBox="1"/>
            <p:nvPr/>
          </p:nvSpPr>
          <p:spPr>
            <a:xfrm>
              <a:off x="9424944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pic>
        <p:nvPicPr>
          <p:cNvPr id="9" name="Picture Placeholder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02F21FC4-F010-A54E-8895-0D2E1CEFD08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t="2041" r="33862" b="49544"/>
          <a:stretch/>
        </p:blipFill>
        <p:spPr>
          <a:xfrm>
            <a:off x="10316838" y="892833"/>
            <a:ext cx="3541673" cy="3541664"/>
          </a:xfrm>
        </p:spPr>
      </p:pic>
    </p:spTree>
    <p:extLst>
      <p:ext uri="{BB962C8B-B14F-4D97-AF65-F5344CB8AC3E}">
        <p14:creationId xmlns:p14="http://schemas.microsoft.com/office/powerpoint/2010/main" val="5693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50CDC38-55A7-854D-8E2F-FDCC7CBDEC4E}"/>
              </a:ext>
            </a:extLst>
          </p:cNvPr>
          <p:cNvSpPr/>
          <p:nvPr/>
        </p:nvSpPr>
        <p:spPr>
          <a:xfrm>
            <a:off x="0" y="7512733"/>
            <a:ext cx="24387175" cy="61929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upo 349">
            <a:extLst>
              <a:ext uri="{FF2B5EF4-FFF2-40B4-BE49-F238E27FC236}">
                <a16:creationId xmlns:a16="http://schemas.microsoft.com/office/drawing/2014/main" id="{5D7DA551-9A06-E74B-A591-9D09885061F7}"/>
              </a:ext>
            </a:extLst>
          </p:cNvPr>
          <p:cNvGrpSpPr/>
          <p:nvPr/>
        </p:nvGrpSpPr>
        <p:grpSpPr>
          <a:xfrm>
            <a:off x="2668308" y="1022190"/>
            <a:ext cx="19041035" cy="2561450"/>
            <a:chOff x="2668308" y="861425"/>
            <a:chExt cx="19041035" cy="2561450"/>
          </a:xfrm>
        </p:grpSpPr>
        <p:sp>
          <p:nvSpPr>
            <p:cNvPr id="98" name="CuadroTexto 350">
              <a:extLst>
                <a:ext uri="{FF2B5EF4-FFF2-40B4-BE49-F238E27FC236}">
                  <a16:creationId xmlns:a16="http://schemas.microsoft.com/office/drawing/2014/main" id="{52D926B7-D645-864A-A763-93B30C8E2B8F}"/>
                </a:ext>
              </a:extLst>
            </p:cNvPr>
            <p:cNvSpPr txBox="1"/>
            <p:nvPr/>
          </p:nvSpPr>
          <p:spPr>
            <a:xfrm>
              <a:off x="9962924" y="861425"/>
              <a:ext cx="44518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 Heavy" charset="0"/>
                  <a:cs typeface="Poppins" pitchFamily="2" charset="77"/>
                </a:rPr>
                <a:t>Resume</a:t>
              </a:r>
            </a:p>
          </p:txBody>
        </p:sp>
        <p:sp>
          <p:nvSpPr>
            <p:cNvPr id="99" name="CuadroTexto 351">
              <a:extLst>
                <a:ext uri="{FF2B5EF4-FFF2-40B4-BE49-F238E27FC236}">
                  <a16:creationId xmlns:a16="http://schemas.microsoft.com/office/drawing/2014/main" id="{E639E728-D3DC-7149-AAE7-A4CD389102AC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A10BCE8-753E-094A-B1E1-E6CEA07B834A}"/>
              </a:ext>
            </a:extLst>
          </p:cNvPr>
          <p:cNvGrpSpPr/>
          <p:nvPr/>
        </p:nvGrpSpPr>
        <p:grpSpPr>
          <a:xfrm>
            <a:off x="1251081" y="4686212"/>
            <a:ext cx="7153872" cy="1872730"/>
            <a:chOff x="1581764" y="1419454"/>
            <a:chExt cx="7153872" cy="187273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D5522DE-2950-F14D-B640-30B31AD5D1E4}"/>
                </a:ext>
              </a:extLst>
            </p:cNvPr>
            <p:cNvSpPr txBox="1"/>
            <p:nvPr/>
          </p:nvSpPr>
          <p:spPr>
            <a:xfrm>
              <a:off x="1581764" y="141945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71C2911-41D3-E543-8A17-3166FAC431CF}"/>
                </a:ext>
              </a:extLst>
            </p:cNvPr>
            <p:cNvSpPr txBox="1"/>
            <p:nvPr/>
          </p:nvSpPr>
          <p:spPr>
            <a:xfrm>
              <a:off x="1669246" y="26903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9045C52-6F3D-794C-BA6A-54B16ADFC270}"/>
              </a:ext>
            </a:extLst>
          </p:cNvPr>
          <p:cNvGrpSpPr/>
          <p:nvPr/>
        </p:nvGrpSpPr>
        <p:grpSpPr>
          <a:xfrm>
            <a:off x="9341049" y="4771899"/>
            <a:ext cx="6086276" cy="2144698"/>
            <a:chOff x="9597816" y="10595356"/>
            <a:chExt cx="6086276" cy="2144698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B524AFD-3378-3E4C-9A02-507B6C737B74}"/>
                </a:ext>
              </a:extLst>
            </p:cNvPr>
            <p:cNvGrpSpPr/>
            <p:nvPr/>
          </p:nvGrpSpPr>
          <p:grpSpPr>
            <a:xfrm>
              <a:off x="11248373" y="12298197"/>
              <a:ext cx="4435719" cy="428637"/>
              <a:chOff x="5921828" y="4484918"/>
              <a:chExt cx="21626287" cy="783776"/>
            </a:xfrm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0E2F2196-F53D-9940-8788-7448EFA4FD59}"/>
                  </a:ext>
                </a:extLst>
              </p:cNvPr>
              <p:cNvGrpSpPr/>
              <p:nvPr/>
            </p:nvGrpSpPr>
            <p:grpSpPr>
              <a:xfrm>
                <a:off x="5921828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5B14D19-BFA9-B44F-A47C-239C4A66EC62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D31F488F-DA01-F24F-A0C7-9F4E2BFE40C0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9B1D274D-103F-E542-9ECC-E76EB5ACD10F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B2EE3AC-42BC-8B4A-8EB3-DBCF807416F7}"/>
                  </a:ext>
                </a:extLst>
              </p:cNvPr>
              <p:cNvGrpSpPr/>
              <p:nvPr/>
            </p:nvGrpSpPr>
            <p:grpSpPr>
              <a:xfrm>
                <a:off x="12409714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E67827B3-45AE-8C4A-A784-5A8C58D5EA93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790E263C-9F6A-F24A-A740-0FCADCAF9B8A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8B2F850-D7DD-644A-AB8F-749093F8D5DC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7BC80A1B-244C-164E-811E-C677D82D9451}"/>
                  </a:ext>
                </a:extLst>
              </p:cNvPr>
              <p:cNvGrpSpPr/>
              <p:nvPr/>
            </p:nvGrpSpPr>
            <p:grpSpPr>
              <a:xfrm>
                <a:off x="18897600" y="4484918"/>
                <a:ext cx="8650515" cy="783776"/>
                <a:chOff x="5791200" y="4484912"/>
                <a:chExt cx="8975949" cy="478974"/>
              </a:xfrm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EED09D6A-09D0-3144-9B28-A8F2A2E93DB3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81E1D662-BF09-E044-B318-1A72FD5D5938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DB31F5E0-65E9-3146-8C1E-FE108B2121FA}"/>
                    </a:ext>
                  </a:extLst>
                </p:cNvPr>
                <p:cNvSpPr/>
                <p:nvPr/>
              </p:nvSpPr>
              <p:spPr>
                <a:xfrm>
                  <a:off x="10279173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77B3D8AE-1B2A-AC44-B063-250009E908D3}"/>
                    </a:ext>
                  </a:extLst>
                </p:cNvPr>
                <p:cNvSpPr/>
                <p:nvPr/>
              </p:nvSpPr>
              <p:spPr>
                <a:xfrm>
                  <a:off x="12523161" y="4484912"/>
                  <a:ext cx="2243988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F886BBD-6F7A-5549-AF3F-FF32144C5C50}"/>
                </a:ext>
              </a:extLst>
            </p:cNvPr>
            <p:cNvGrpSpPr/>
            <p:nvPr/>
          </p:nvGrpSpPr>
          <p:grpSpPr>
            <a:xfrm>
              <a:off x="9597816" y="10595356"/>
              <a:ext cx="6086276" cy="2144698"/>
              <a:chOff x="9597816" y="10595356"/>
              <a:chExt cx="6086276" cy="2144698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B964F16E-400A-E54B-8AFC-AF8E1C319F55}"/>
                  </a:ext>
                </a:extLst>
              </p:cNvPr>
              <p:cNvGrpSpPr/>
              <p:nvPr/>
            </p:nvGrpSpPr>
            <p:grpSpPr>
              <a:xfrm>
                <a:off x="9597816" y="11490712"/>
                <a:ext cx="6086276" cy="1249342"/>
                <a:chOff x="9597816" y="11490712"/>
                <a:chExt cx="6086276" cy="1249342"/>
              </a:xfrm>
            </p:grpSpPr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896DA40-23CE-9048-A9B4-71F3CAD70E37}"/>
                    </a:ext>
                  </a:extLst>
                </p:cNvPr>
                <p:cNvSpPr txBox="1"/>
                <p:nvPr/>
              </p:nvSpPr>
              <p:spPr>
                <a:xfrm>
                  <a:off x="9597816" y="11490712"/>
                  <a:ext cx="19934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English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B47C1536-9075-6A45-B5FE-279F83588629}"/>
                    </a:ext>
                  </a:extLst>
                </p:cNvPr>
                <p:cNvSpPr txBox="1"/>
                <p:nvPr/>
              </p:nvSpPr>
              <p:spPr>
                <a:xfrm>
                  <a:off x="9597816" y="12216834"/>
                  <a:ext cx="14617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Spanish</a:t>
                  </a:r>
                </a:p>
              </p:txBody>
            </p: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A43D907C-C016-F149-8955-764DE11A4E5A}"/>
                    </a:ext>
                  </a:extLst>
                </p:cNvPr>
                <p:cNvGrpSpPr/>
                <p:nvPr/>
              </p:nvGrpSpPr>
              <p:grpSpPr>
                <a:xfrm>
                  <a:off x="11248373" y="11618458"/>
                  <a:ext cx="4435719" cy="428637"/>
                  <a:chOff x="5921828" y="4484918"/>
                  <a:chExt cx="21626287" cy="783776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3F2431B5-AEF8-6145-9E1A-3DFC6633F8A4}"/>
                      </a:ext>
                    </a:extLst>
                  </p:cNvPr>
                  <p:cNvGrpSpPr/>
                  <p:nvPr/>
                </p:nvGrpSpPr>
                <p:grpSpPr>
                  <a:xfrm>
                    <a:off x="5921828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50" name="Rectangle 249">
                      <a:extLst>
                        <a:ext uri="{FF2B5EF4-FFF2-40B4-BE49-F238E27FC236}">
                          <a16:creationId xmlns:a16="http://schemas.microsoft.com/office/drawing/2014/main" id="{9B711FCF-CC8B-2349-B5B2-E013A4853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Rectangle 250">
                      <a:extLst>
                        <a:ext uri="{FF2B5EF4-FFF2-40B4-BE49-F238E27FC236}">
                          <a16:creationId xmlns:a16="http://schemas.microsoft.com/office/drawing/2014/main" id="{D2DA1F94-3F36-EA4A-818E-143624AF6D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9BB23F83-F3B9-2443-A750-5B4E7A629A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59971A15-7649-3141-9F08-51352D43E174}"/>
                      </a:ext>
                    </a:extLst>
                  </p:cNvPr>
                  <p:cNvGrpSpPr/>
                  <p:nvPr/>
                </p:nvGrpSpPr>
                <p:grpSpPr>
                  <a:xfrm>
                    <a:off x="12409714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C336EA00-0B73-1549-9C17-63BA9D942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8" name="Rectangle 247">
                      <a:extLst>
                        <a:ext uri="{FF2B5EF4-FFF2-40B4-BE49-F238E27FC236}">
                          <a16:creationId xmlns:a16="http://schemas.microsoft.com/office/drawing/2014/main" id="{AEA66403-FCCE-D94A-B497-1E78E052D2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9" name="Rectangle 248">
                      <a:extLst>
                        <a:ext uri="{FF2B5EF4-FFF2-40B4-BE49-F238E27FC236}">
                          <a16:creationId xmlns:a16="http://schemas.microsoft.com/office/drawing/2014/main" id="{5341303D-EC12-3642-AEEA-F27D80300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9A1E220B-7989-6E4D-A80D-2E80CD2F890E}"/>
                      </a:ext>
                    </a:extLst>
                  </p:cNvPr>
                  <p:cNvGrpSpPr/>
                  <p:nvPr/>
                </p:nvGrpSpPr>
                <p:grpSpPr>
                  <a:xfrm>
                    <a:off x="18897600" y="4484918"/>
                    <a:ext cx="8650515" cy="783776"/>
                    <a:chOff x="5791200" y="4484912"/>
                    <a:chExt cx="8975949" cy="478974"/>
                  </a:xfrm>
                </p:grpSpPr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1D098AF9-DF2F-2F47-854D-08949E79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4" name="Rectangle 243">
                      <a:extLst>
                        <a:ext uri="{FF2B5EF4-FFF2-40B4-BE49-F238E27FC236}">
                          <a16:creationId xmlns:a16="http://schemas.microsoft.com/office/drawing/2014/main" id="{5EDD0F58-74E6-074F-9EB5-47EE08B79C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AA471CFF-8439-6544-93A0-2010219D5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3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6" name="Rectangle 245">
                      <a:extLst>
                        <a:ext uri="{FF2B5EF4-FFF2-40B4-BE49-F238E27FC236}">
                          <a16:creationId xmlns:a16="http://schemas.microsoft.com/office/drawing/2014/main" id="{9F4AC749-EEA4-2545-A8A0-13016646D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23161" y="4484912"/>
                      <a:ext cx="2243988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5F7A17C9-CFAB-CF4D-A5B9-3C31A79D6278}"/>
                  </a:ext>
                </a:extLst>
              </p:cNvPr>
              <p:cNvSpPr txBox="1"/>
              <p:nvPr/>
            </p:nvSpPr>
            <p:spPr>
              <a:xfrm>
                <a:off x="9606689" y="10595356"/>
                <a:ext cx="2740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2"/>
                    </a:solidFill>
                    <a:latin typeface="Poppins" pitchFamily="2" charset="77"/>
                    <a:ea typeface="Lato" panose="020F0502020204030203" pitchFamily="34" charset="0"/>
                    <a:cs typeface="Poppins" pitchFamily="2" charset="77"/>
                  </a:rPr>
                  <a:t>Languages</a:t>
                </a:r>
              </a:p>
            </p:txBody>
          </p:sp>
        </p:grp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9BEC6A71-E6BE-EF43-BD5A-BF29F378E7C0}"/>
              </a:ext>
            </a:extLst>
          </p:cNvPr>
          <p:cNvSpPr txBox="1"/>
          <p:nvPr/>
        </p:nvSpPr>
        <p:spPr>
          <a:xfrm>
            <a:off x="3564331" y="8977467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29F4051-23B3-5541-9C1E-859C47DE2079}"/>
              </a:ext>
            </a:extLst>
          </p:cNvPr>
          <p:cNvSpPr txBox="1"/>
          <p:nvPr/>
        </p:nvSpPr>
        <p:spPr>
          <a:xfrm>
            <a:off x="1338563" y="8977467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A3E94DB-F256-4643-9AB9-5550338A812B}"/>
              </a:ext>
            </a:extLst>
          </p:cNvPr>
          <p:cNvCxnSpPr>
            <a:cxnSpLocks/>
          </p:cNvCxnSpPr>
          <p:nvPr/>
        </p:nvCxnSpPr>
        <p:spPr>
          <a:xfrm>
            <a:off x="3022508" y="7512733"/>
            <a:ext cx="0" cy="619299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9019DAE6-A521-EF4D-8342-6D8A58354AF9}"/>
              </a:ext>
            </a:extLst>
          </p:cNvPr>
          <p:cNvSpPr/>
          <p:nvPr/>
        </p:nvSpPr>
        <p:spPr>
          <a:xfrm>
            <a:off x="2800219" y="9079767"/>
            <a:ext cx="471077" cy="251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21A5BD-5453-EC49-88CE-6EB124530198}"/>
              </a:ext>
            </a:extLst>
          </p:cNvPr>
          <p:cNvSpPr txBox="1"/>
          <p:nvPr/>
        </p:nvSpPr>
        <p:spPr>
          <a:xfrm>
            <a:off x="3564331" y="11349249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9C75BBC-74BF-AF41-A2D4-22A599CBCB34}"/>
              </a:ext>
            </a:extLst>
          </p:cNvPr>
          <p:cNvSpPr txBox="1"/>
          <p:nvPr/>
        </p:nvSpPr>
        <p:spPr>
          <a:xfrm>
            <a:off x="1338563" y="11349249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2313A55A-CDEA-9046-9AE7-CF454DE6258A}"/>
              </a:ext>
            </a:extLst>
          </p:cNvPr>
          <p:cNvSpPr/>
          <p:nvPr/>
        </p:nvSpPr>
        <p:spPr>
          <a:xfrm>
            <a:off x="2800219" y="11475554"/>
            <a:ext cx="471077" cy="251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019FDE0-B7F5-5540-8CC7-E4DD61869800}"/>
              </a:ext>
            </a:extLst>
          </p:cNvPr>
          <p:cNvSpPr txBox="1"/>
          <p:nvPr/>
        </p:nvSpPr>
        <p:spPr>
          <a:xfrm>
            <a:off x="11854383" y="8977467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0B7B4423-49A3-F746-93BC-9350ABBA0157}"/>
              </a:ext>
            </a:extLst>
          </p:cNvPr>
          <p:cNvSpPr txBox="1"/>
          <p:nvPr/>
        </p:nvSpPr>
        <p:spPr>
          <a:xfrm>
            <a:off x="9628615" y="8977467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31FC9C7F-A453-6144-B2F2-AF9ADC5BEA5B}"/>
              </a:ext>
            </a:extLst>
          </p:cNvPr>
          <p:cNvCxnSpPr>
            <a:cxnSpLocks/>
          </p:cNvCxnSpPr>
          <p:nvPr/>
        </p:nvCxnSpPr>
        <p:spPr>
          <a:xfrm>
            <a:off x="11312560" y="7512733"/>
            <a:ext cx="0" cy="619299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6B4F8B48-EC36-D545-B10D-035E3816FD17}"/>
              </a:ext>
            </a:extLst>
          </p:cNvPr>
          <p:cNvSpPr/>
          <p:nvPr/>
        </p:nvSpPr>
        <p:spPr>
          <a:xfrm>
            <a:off x="11090271" y="9079767"/>
            <a:ext cx="471077" cy="251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DF6359E-3500-D94A-B321-FBDFA91A2D0D}"/>
              </a:ext>
            </a:extLst>
          </p:cNvPr>
          <p:cNvSpPr txBox="1"/>
          <p:nvPr/>
        </p:nvSpPr>
        <p:spPr>
          <a:xfrm>
            <a:off x="11854383" y="11349249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63CBAEE6-4DBB-F24D-B3E3-709E4118AC15}"/>
              </a:ext>
            </a:extLst>
          </p:cNvPr>
          <p:cNvSpPr txBox="1"/>
          <p:nvPr/>
        </p:nvSpPr>
        <p:spPr>
          <a:xfrm>
            <a:off x="9628615" y="11349249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C8C0CB-F71D-0E47-8E2B-BFABDEBF1CCC}"/>
              </a:ext>
            </a:extLst>
          </p:cNvPr>
          <p:cNvSpPr/>
          <p:nvPr/>
        </p:nvSpPr>
        <p:spPr>
          <a:xfrm>
            <a:off x="11090271" y="11475554"/>
            <a:ext cx="471077" cy="251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5B9A3A8-6DC5-9A4B-AE6A-A86846149EF5}"/>
              </a:ext>
            </a:extLst>
          </p:cNvPr>
          <p:cNvGrpSpPr/>
          <p:nvPr/>
        </p:nvGrpSpPr>
        <p:grpSpPr>
          <a:xfrm>
            <a:off x="18229649" y="10224845"/>
            <a:ext cx="3479694" cy="2234489"/>
            <a:chOff x="1496095" y="10261138"/>
            <a:chExt cx="3479694" cy="2234489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561198F-A020-2046-908B-A48BF507D8B8}"/>
                </a:ext>
              </a:extLst>
            </p:cNvPr>
            <p:cNvSpPr txBox="1"/>
            <p:nvPr/>
          </p:nvSpPr>
          <p:spPr>
            <a:xfrm>
              <a:off x="1703023" y="10261138"/>
              <a:ext cx="308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Contact me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72111BD6-24B7-CD4C-B07B-BBAFBC7FD23D}"/>
                </a:ext>
              </a:extLst>
            </p:cNvPr>
            <p:cNvGrpSpPr/>
            <p:nvPr/>
          </p:nvGrpSpPr>
          <p:grpSpPr>
            <a:xfrm>
              <a:off x="1496095" y="11096845"/>
              <a:ext cx="3479694" cy="1398782"/>
              <a:chOff x="-974646" y="8773386"/>
              <a:chExt cx="3479694" cy="1398782"/>
            </a:xfrm>
          </p:grpSpPr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59724C65-A7AD-CF40-9AB0-EAD486AEFC09}"/>
                  </a:ext>
                </a:extLst>
              </p:cNvPr>
              <p:cNvSpPr txBox="1"/>
              <p:nvPr/>
            </p:nvSpPr>
            <p:spPr>
              <a:xfrm>
                <a:off x="-386583" y="8773386"/>
                <a:ext cx="289163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(000) 777-1234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kcage@mail.com</a:t>
                </a:r>
                <a:endPara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www.kcage.com</a:t>
                </a:r>
              </a:p>
            </p:txBody>
          </p: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1542C0EC-61F0-AA49-A5AD-907A826AEA8A}"/>
                  </a:ext>
                </a:extLst>
              </p:cNvPr>
              <p:cNvGrpSpPr/>
              <p:nvPr/>
            </p:nvGrpSpPr>
            <p:grpSpPr>
              <a:xfrm>
                <a:off x="-974646" y="8773386"/>
                <a:ext cx="407929" cy="1398782"/>
                <a:chOff x="17762909" y="5145196"/>
                <a:chExt cx="407929" cy="1398782"/>
              </a:xfrm>
              <a:solidFill>
                <a:schemeClr val="bg1"/>
              </a:solidFill>
            </p:grpSpPr>
            <p:sp>
              <p:nvSpPr>
                <p:cNvPr id="289" name="Forma libre 19">
                  <a:extLst>
                    <a:ext uri="{FF2B5EF4-FFF2-40B4-BE49-F238E27FC236}">
                      <a16:creationId xmlns:a16="http://schemas.microsoft.com/office/drawing/2014/main" id="{247122C2-8CF3-9E43-84A3-E26612845F43}"/>
                    </a:ext>
                  </a:extLst>
                </p:cNvPr>
                <p:cNvSpPr/>
                <p:nvPr/>
              </p:nvSpPr>
              <p:spPr>
                <a:xfrm>
                  <a:off x="17762909" y="6136049"/>
                  <a:ext cx="407929" cy="407929"/>
                </a:xfrm>
                <a:custGeom>
                  <a:avLst/>
                  <a:gdLst>
                    <a:gd name="connsiteX0" fmla="*/ 511138 w 532366"/>
                    <a:gd name="connsiteY0" fmla="*/ 162903 h 532366"/>
                    <a:gd name="connsiteX1" fmla="*/ 454210 w 532366"/>
                    <a:gd name="connsiteY1" fmla="*/ 78434 h 532366"/>
                    <a:gd name="connsiteX2" fmla="*/ 369740 w 532366"/>
                    <a:gd name="connsiteY2" fmla="*/ 21505 h 532366"/>
                    <a:gd name="connsiteX3" fmla="*/ 280397 w 532366"/>
                    <a:gd name="connsiteY3" fmla="*/ 978 h 532366"/>
                    <a:gd name="connsiteX4" fmla="*/ 274859 w 532366"/>
                    <a:gd name="connsiteY4" fmla="*/ 757 h 532366"/>
                    <a:gd name="connsiteX5" fmla="*/ 267032 w 532366"/>
                    <a:gd name="connsiteY5" fmla="*/ 609 h 532366"/>
                    <a:gd name="connsiteX6" fmla="*/ 264965 w 532366"/>
                    <a:gd name="connsiteY6" fmla="*/ 609 h 532366"/>
                    <a:gd name="connsiteX7" fmla="*/ 162848 w 532366"/>
                    <a:gd name="connsiteY7" fmla="*/ 21505 h 532366"/>
                    <a:gd name="connsiteX8" fmla="*/ 89158 w 532366"/>
                    <a:gd name="connsiteY8" fmla="*/ 68318 h 532366"/>
                    <a:gd name="connsiteX9" fmla="*/ 84654 w 532366"/>
                    <a:gd name="connsiteY9" fmla="*/ 72305 h 532366"/>
                    <a:gd name="connsiteX10" fmla="*/ 84433 w 532366"/>
                    <a:gd name="connsiteY10" fmla="*/ 72600 h 532366"/>
                    <a:gd name="connsiteX11" fmla="*/ 78378 w 532366"/>
                    <a:gd name="connsiteY11" fmla="*/ 78507 h 532366"/>
                    <a:gd name="connsiteX12" fmla="*/ 21450 w 532366"/>
                    <a:gd name="connsiteY12" fmla="*/ 162977 h 532366"/>
                    <a:gd name="connsiteX13" fmla="*/ 554 w 532366"/>
                    <a:gd name="connsiteY13" fmla="*/ 266423 h 532366"/>
                    <a:gd name="connsiteX14" fmla="*/ 21450 w 532366"/>
                    <a:gd name="connsiteY14" fmla="*/ 369869 h 532366"/>
                    <a:gd name="connsiteX15" fmla="*/ 78378 w 532366"/>
                    <a:gd name="connsiteY15" fmla="*/ 454339 h 532366"/>
                    <a:gd name="connsiteX16" fmla="*/ 162848 w 532366"/>
                    <a:gd name="connsiteY16" fmla="*/ 511267 h 532366"/>
                    <a:gd name="connsiteX17" fmla="*/ 252560 w 532366"/>
                    <a:gd name="connsiteY17" fmla="*/ 531794 h 532366"/>
                    <a:gd name="connsiteX18" fmla="*/ 255587 w 532366"/>
                    <a:gd name="connsiteY18" fmla="*/ 532163 h 532366"/>
                    <a:gd name="connsiteX19" fmla="*/ 257507 w 532366"/>
                    <a:gd name="connsiteY19" fmla="*/ 532016 h 532366"/>
                    <a:gd name="connsiteX20" fmla="*/ 266368 w 532366"/>
                    <a:gd name="connsiteY20" fmla="*/ 532163 h 532366"/>
                    <a:gd name="connsiteX21" fmla="*/ 369814 w 532366"/>
                    <a:gd name="connsiteY21" fmla="*/ 511267 h 532366"/>
                    <a:gd name="connsiteX22" fmla="*/ 442986 w 532366"/>
                    <a:gd name="connsiteY22" fmla="*/ 464971 h 532366"/>
                    <a:gd name="connsiteX23" fmla="*/ 448376 w 532366"/>
                    <a:gd name="connsiteY23" fmla="*/ 460541 h 532366"/>
                    <a:gd name="connsiteX24" fmla="*/ 449115 w 532366"/>
                    <a:gd name="connsiteY24" fmla="*/ 459360 h 532366"/>
                    <a:gd name="connsiteX25" fmla="*/ 454283 w 532366"/>
                    <a:gd name="connsiteY25" fmla="*/ 454339 h 532366"/>
                    <a:gd name="connsiteX26" fmla="*/ 511212 w 532366"/>
                    <a:gd name="connsiteY26" fmla="*/ 369869 h 532366"/>
                    <a:gd name="connsiteX27" fmla="*/ 532108 w 532366"/>
                    <a:gd name="connsiteY27" fmla="*/ 266423 h 532366"/>
                    <a:gd name="connsiteX28" fmla="*/ 511138 w 532366"/>
                    <a:gd name="connsiteY28" fmla="*/ 162903 h 532366"/>
                    <a:gd name="connsiteX29" fmla="*/ 417439 w 532366"/>
                    <a:gd name="connsiteY29" fmla="*/ 80944 h 532366"/>
                    <a:gd name="connsiteX30" fmla="*/ 373506 w 532366"/>
                    <a:gd name="connsiteY30" fmla="*/ 102504 h 532366"/>
                    <a:gd name="connsiteX31" fmla="*/ 368115 w 532366"/>
                    <a:gd name="connsiteY31" fmla="*/ 94235 h 532366"/>
                    <a:gd name="connsiteX32" fmla="*/ 316799 w 532366"/>
                    <a:gd name="connsiteY32" fmla="*/ 32507 h 532366"/>
                    <a:gd name="connsiteX33" fmla="*/ 417439 w 532366"/>
                    <a:gd name="connsiteY33" fmla="*/ 80944 h 532366"/>
                    <a:gd name="connsiteX34" fmla="*/ 270724 w 532366"/>
                    <a:gd name="connsiteY34" fmla="*/ 27191 h 532366"/>
                    <a:gd name="connsiteX35" fmla="*/ 272275 w 532366"/>
                    <a:gd name="connsiteY35" fmla="*/ 27191 h 532366"/>
                    <a:gd name="connsiteX36" fmla="*/ 346112 w 532366"/>
                    <a:gd name="connsiteY36" fmla="*/ 109076 h 532366"/>
                    <a:gd name="connsiteX37" fmla="*/ 347441 w 532366"/>
                    <a:gd name="connsiteY37" fmla="*/ 111143 h 532366"/>
                    <a:gd name="connsiteX38" fmla="*/ 264965 w 532366"/>
                    <a:gd name="connsiteY38" fmla="*/ 121776 h 532366"/>
                    <a:gd name="connsiteX39" fmla="*/ 191275 w 532366"/>
                    <a:gd name="connsiteY39" fmla="*/ 111070 h 532366"/>
                    <a:gd name="connsiteX40" fmla="*/ 192604 w 532366"/>
                    <a:gd name="connsiteY40" fmla="*/ 109224 h 532366"/>
                    <a:gd name="connsiteX41" fmla="*/ 270724 w 532366"/>
                    <a:gd name="connsiteY41" fmla="*/ 27191 h 532366"/>
                    <a:gd name="connsiteX42" fmla="*/ 226939 w 532366"/>
                    <a:gd name="connsiteY42" fmla="*/ 30292 h 532366"/>
                    <a:gd name="connsiteX43" fmla="*/ 170970 w 532366"/>
                    <a:gd name="connsiteY43" fmla="*/ 93644 h 532366"/>
                    <a:gd name="connsiteX44" fmla="*/ 164989 w 532366"/>
                    <a:gd name="connsiteY44" fmla="*/ 102283 h 532366"/>
                    <a:gd name="connsiteX45" fmla="*/ 117807 w 532366"/>
                    <a:gd name="connsiteY45" fmla="*/ 78729 h 532366"/>
                    <a:gd name="connsiteX46" fmla="*/ 226939 w 532366"/>
                    <a:gd name="connsiteY46" fmla="*/ 30292 h 532366"/>
                    <a:gd name="connsiteX47" fmla="*/ 115223 w 532366"/>
                    <a:gd name="connsiteY47" fmla="*/ 451902 h 532366"/>
                    <a:gd name="connsiteX48" fmla="*/ 159082 w 532366"/>
                    <a:gd name="connsiteY48" fmla="*/ 430342 h 532366"/>
                    <a:gd name="connsiteX49" fmla="*/ 215715 w 532366"/>
                    <a:gd name="connsiteY49" fmla="*/ 500192 h 532366"/>
                    <a:gd name="connsiteX50" fmla="*/ 115223 w 532366"/>
                    <a:gd name="connsiteY50" fmla="*/ 451902 h 532366"/>
                    <a:gd name="connsiteX51" fmla="*/ 261716 w 532366"/>
                    <a:gd name="connsiteY51" fmla="*/ 505508 h 532366"/>
                    <a:gd name="connsiteX52" fmla="*/ 260313 w 532366"/>
                    <a:gd name="connsiteY52" fmla="*/ 505508 h 532366"/>
                    <a:gd name="connsiteX53" fmla="*/ 185073 w 532366"/>
                    <a:gd name="connsiteY53" fmla="*/ 421629 h 532366"/>
                    <a:gd name="connsiteX54" fmla="*/ 267918 w 532366"/>
                    <a:gd name="connsiteY54" fmla="*/ 410849 h 532366"/>
                    <a:gd name="connsiteX55" fmla="*/ 341386 w 532366"/>
                    <a:gd name="connsiteY55" fmla="*/ 421481 h 532366"/>
                    <a:gd name="connsiteX56" fmla="*/ 261716 w 532366"/>
                    <a:gd name="connsiteY56" fmla="*/ 505508 h 532366"/>
                    <a:gd name="connsiteX57" fmla="*/ 305501 w 532366"/>
                    <a:gd name="connsiteY57" fmla="*/ 502333 h 532366"/>
                    <a:gd name="connsiteX58" fmla="*/ 367599 w 532366"/>
                    <a:gd name="connsiteY58" fmla="*/ 430268 h 532366"/>
                    <a:gd name="connsiteX59" fmla="*/ 414781 w 532366"/>
                    <a:gd name="connsiteY59" fmla="*/ 453822 h 532366"/>
                    <a:gd name="connsiteX60" fmla="*/ 305501 w 532366"/>
                    <a:gd name="connsiteY60" fmla="*/ 502333 h 532366"/>
                    <a:gd name="connsiteX61" fmla="*/ 435455 w 532366"/>
                    <a:gd name="connsiteY61" fmla="*/ 435437 h 532366"/>
                    <a:gd name="connsiteX62" fmla="*/ 381923 w 532366"/>
                    <a:gd name="connsiteY62" fmla="*/ 407378 h 532366"/>
                    <a:gd name="connsiteX63" fmla="*/ 402671 w 532366"/>
                    <a:gd name="connsiteY63" fmla="*/ 364184 h 532366"/>
                    <a:gd name="connsiteX64" fmla="*/ 395140 w 532366"/>
                    <a:gd name="connsiteY64" fmla="*/ 346980 h 532366"/>
                    <a:gd name="connsiteX65" fmla="*/ 377936 w 532366"/>
                    <a:gd name="connsiteY65" fmla="*/ 354511 h 532366"/>
                    <a:gd name="connsiteX66" fmla="*/ 356449 w 532366"/>
                    <a:gd name="connsiteY66" fmla="*/ 398296 h 532366"/>
                    <a:gd name="connsiteX67" fmla="*/ 268288 w 532366"/>
                    <a:gd name="connsiteY67" fmla="*/ 384341 h 532366"/>
                    <a:gd name="connsiteX68" fmla="*/ 170749 w 532366"/>
                    <a:gd name="connsiteY68" fmla="*/ 398149 h 532366"/>
                    <a:gd name="connsiteX69" fmla="*/ 151256 w 532366"/>
                    <a:gd name="connsiteY69" fmla="*/ 354954 h 532366"/>
                    <a:gd name="connsiteX70" fmla="*/ 134273 w 532366"/>
                    <a:gd name="connsiteY70" fmla="*/ 346832 h 532366"/>
                    <a:gd name="connsiteX71" fmla="*/ 126151 w 532366"/>
                    <a:gd name="connsiteY71" fmla="*/ 363814 h 532366"/>
                    <a:gd name="connsiteX72" fmla="*/ 145349 w 532366"/>
                    <a:gd name="connsiteY72" fmla="*/ 407157 h 532366"/>
                    <a:gd name="connsiteX73" fmla="*/ 94770 w 532366"/>
                    <a:gd name="connsiteY73" fmla="*/ 433221 h 532366"/>
                    <a:gd name="connsiteX74" fmla="*/ 26914 w 532366"/>
                    <a:gd name="connsiteY74" fmla="*/ 266349 h 532366"/>
                    <a:gd name="connsiteX75" fmla="*/ 96985 w 532366"/>
                    <a:gd name="connsiteY75" fmla="*/ 97188 h 532366"/>
                    <a:gd name="connsiteX76" fmla="*/ 97059 w 532366"/>
                    <a:gd name="connsiteY76" fmla="*/ 97114 h 532366"/>
                    <a:gd name="connsiteX77" fmla="*/ 150517 w 532366"/>
                    <a:gd name="connsiteY77" fmla="*/ 125172 h 532366"/>
                    <a:gd name="connsiteX78" fmla="*/ 120392 w 532366"/>
                    <a:gd name="connsiteY78" fmla="*/ 196056 h 532366"/>
                    <a:gd name="connsiteX79" fmla="*/ 129621 w 532366"/>
                    <a:gd name="connsiteY79" fmla="*/ 212448 h 532366"/>
                    <a:gd name="connsiteX80" fmla="*/ 133239 w 532366"/>
                    <a:gd name="connsiteY80" fmla="*/ 212965 h 532366"/>
                    <a:gd name="connsiteX81" fmla="*/ 146013 w 532366"/>
                    <a:gd name="connsiteY81" fmla="*/ 203292 h 532366"/>
                    <a:gd name="connsiteX82" fmla="*/ 175991 w 532366"/>
                    <a:gd name="connsiteY82" fmla="*/ 134328 h 532366"/>
                    <a:gd name="connsiteX83" fmla="*/ 264374 w 532366"/>
                    <a:gd name="connsiteY83" fmla="*/ 148431 h 532366"/>
                    <a:gd name="connsiteX84" fmla="*/ 269543 w 532366"/>
                    <a:gd name="connsiteY84" fmla="*/ 148505 h 532366"/>
                    <a:gd name="connsiteX85" fmla="*/ 361618 w 532366"/>
                    <a:gd name="connsiteY85" fmla="*/ 134771 h 532366"/>
                    <a:gd name="connsiteX86" fmla="*/ 388568 w 532366"/>
                    <a:gd name="connsiteY86" fmla="*/ 202702 h 532366"/>
                    <a:gd name="connsiteX87" fmla="*/ 401490 w 532366"/>
                    <a:gd name="connsiteY87" fmla="*/ 212817 h 532366"/>
                    <a:gd name="connsiteX88" fmla="*/ 404665 w 532366"/>
                    <a:gd name="connsiteY88" fmla="*/ 212448 h 532366"/>
                    <a:gd name="connsiteX89" fmla="*/ 414411 w 532366"/>
                    <a:gd name="connsiteY89" fmla="*/ 196352 h 532366"/>
                    <a:gd name="connsiteX90" fmla="*/ 387018 w 532366"/>
                    <a:gd name="connsiteY90" fmla="*/ 125763 h 532366"/>
                    <a:gd name="connsiteX91" fmla="*/ 437670 w 532366"/>
                    <a:gd name="connsiteY91" fmla="*/ 99699 h 532366"/>
                    <a:gd name="connsiteX92" fmla="*/ 505379 w 532366"/>
                    <a:gd name="connsiteY92" fmla="*/ 266423 h 532366"/>
                    <a:gd name="connsiteX93" fmla="*/ 435455 w 532366"/>
                    <a:gd name="connsiteY93" fmla="*/ 435437 h 532366"/>
                    <a:gd name="connsiteX94" fmla="*/ 185738 w 532366"/>
                    <a:gd name="connsiteY94" fmla="*/ 232606 h 532366"/>
                    <a:gd name="connsiteX95" fmla="*/ 184852 w 532366"/>
                    <a:gd name="connsiteY95" fmla="*/ 238291 h 532366"/>
                    <a:gd name="connsiteX96" fmla="*/ 159968 w 532366"/>
                    <a:gd name="connsiteY96" fmla="*/ 308806 h 532366"/>
                    <a:gd name="connsiteX97" fmla="*/ 144536 w 532366"/>
                    <a:gd name="connsiteY97" fmla="*/ 321358 h 532366"/>
                    <a:gd name="connsiteX98" fmla="*/ 143650 w 532366"/>
                    <a:gd name="connsiteY98" fmla="*/ 321358 h 532366"/>
                    <a:gd name="connsiteX99" fmla="*/ 128587 w 532366"/>
                    <a:gd name="connsiteY99" fmla="*/ 309396 h 532366"/>
                    <a:gd name="connsiteX100" fmla="*/ 112934 w 532366"/>
                    <a:gd name="connsiteY100" fmla="*/ 259704 h 532366"/>
                    <a:gd name="connsiteX101" fmla="*/ 97133 w 532366"/>
                    <a:gd name="connsiteY101" fmla="*/ 309396 h 532366"/>
                    <a:gd name="connsiteX102" fmla="*/ 82070 w 532366"/>
                    <a:gd name="connsiteY102" fmla="*/ 321358 h 532366"/>
                    <a:gd name="connsiteX103" fmla="*/ 81184 w 532366"/>
                    <a:gd name="connsiteY103" fmla="*/ 321358 h 532366"/>
                    <a:gd name="connsiteX104" fmla="*/ 65752 w 532366"/>
                    <a:gd name="connsiteY104" fmla="*/ 308806 h 532366"/>
                    <a:gd name="connsiteX105" fmla="*/ 41607 w 532366"/>
                    <a:gd name="connsiteY105" fmla="*/ 239251 h 532366"/>
                    <a:gd name="connsiteX106" fmla="*/ 40352 w 532366"/>
                    <a:gd name="connsiteY106" fmla="*/ 232458 h 532366"/>
                    <a:gd name="connsiteX107" fmla="*/ 53790 w 532366"/>
                    <a:gd name="connsiteY107" fmla="*/ 219758 h 532366"/>
                    <a:gd name="connsiteX108" fmla="*/ 67376 w 532366"/>
                    <a:gd name="connsiteY108" fmla="*/ 230612 h 532366"/>
                    <a:gd name="connsiteX109" fmla="*/ 82439 w 532366"/>
                    <a:gd name="connsiteY109" fmla="*/ 280674 h 532366"/>
                    <a:gd name="connsiteX110" fmla="*/ 97871 w 532366"/>
                    <a:gd name="connsiteY110" fmla="*/ 230760 h 532366"/>
                    <a:gd name="connsiteX111" fmla="*/ 112196 w 532366"/>
                    <a:gd name="connsiteY111" fmla="*/ 219536 h 532366"/>
                    <a:gd name="connsiteX112" fmla="*/ 113820 w 532366"/>
                    <a:gd name="connsiteY112" fmla="*/ 219536 h 532366"/>
                    <a:gd name="connsiteX113" fmla="*/ 128145 w 532366"/>
                    <a:gd name="connsiteY113" fmla="*/ 230760 h 532366"/>
                    <a:gd name="connsiteX114" fmla="*/ 143798 w 532366"/>
                    <a:gd name="connsiteY114" fmla="*/ 280821 h 532366"/>
                    <a:gd name="connsiteX115" fmla="*/ 159230 w 532366"/>
                    <a:gd name="connsiteY115" fmla="*/ 230391 h 532366"/>
                    <a:gd name="connsiteX116" fmla="*/ 172668 w 532366"/>
                    <a:gd name="connsiteY116" fmla="*/ 219684 h 532366"/>
                    <a:gd name="connsiteX117" fmla="*/ 185738 w 532366"/>
                    <a:gd name="connsiteY117" fmla="*/ 232606 h 532366"/>
                    <a:gd name="connsiteX118" fmla="*/ 340205 w 532366"/>
                    <a:gd name="connsiteY118" fmla="*/ 232606 h 532366"/>
                    <a:gd name="connsiteX119" fmla="*/ 339319 w 532366"/>
                    <a:gd name="connsiteY119" fmla="*/ 238291 h 532366"/>
                    <a:gd name="connsiteX120" fmla="*/ 314436 w 532366"/>
                    <a:gd name="connsiteY120" fmla="*/ 308806 h 532366"/>
                    <a:gd name="connsiteX121" fmla="*/ 299004 w 532366"/>
                    <a:gd name="connsiteY121" fmla="*/ 321358 h 532366"/>
                    <a:gd name="connsiteX122" fmla="*/ 298118 w 532366"/>
                    <a:gd name="connsiteY122" fmla="*/ 321358 h 532366"/>
                    <a:gd name="connsiteX123" fmla="*/ 283055 w 532366"/>
                    <a:gd name="connsiteY123" fmla="*/ 309396 h 532366"/>
                    <a:gd name="connsiteX124" fmla="*/ 267401 w 532366"/>
                    <a:gd name="connsiteY124" fmla="*/ 259704 h 532366"/>
                    <a:gd name="connsiteX125" fmla="*/ 251600 w 532366"/>
                    <a:gd name="connsiteY125" fmla="*/ 309396 h 532366"/>
                    <a:gd name="connsiteX126" fmla="*/ 236538 w 532366"/>
                    <a:gd name="connsiteY126" fmla="*/ 321358 h 532366"/>
                    <a:gd name="connsiteX127" fmla="*/ 235651 w 532366"/>
                    <a:gd name="connsiteY127" fmla="*/ 321358 h 532366"/>
                    <a:gd name="connsiteX128" fmla="*/ 220219 w 532366"/>
                    <a:gd name="connsiteY128" fmla="*/ 308806 h 532366"/>
                    <a:gd name="connsiteX129" fmla="*/ 196075 w 532366"/>
                    <a:gd name="connsiteY129" fmla="*/ 239251 h 532366"/>
                    <a:gd name="connsiteX130" fmla="*/ 194820 w 532366"/>
                    <a:gd name="connsiteY130" fmla="*/ 232458 h 532366"/>
                    <a:gd name="connsiteX131" fmla="*/ 208258 w 532366"/>
                    <a:gd name="connsiteY131" fmla="*/ 219758 h 532366"/>
                    <a:gd name="connsiteX132" fmla="*/ 221844 w 532366"/>
                    <a:gd name="connsiteY132" fmla="*/ 230612 h 532366"/>
                    <a:gd name="connsiteX133" fmla="*/ 236907 w 532366"/>
                    <a:gd name="connsiteY133" fmla="*/ 280674 h 532366"/>
                    <a:gd name="connsiteX134" fmla="*/ 252339 w 532366"/>
                    <a:gd name="connsiteY134" fmla="*/ 230760 h 532366"/>
                    <a:gd name="connsiteX135" fmla="*/ 266663 w 532366"/>
                    <a:gd name="connsiteY135" fmla="*/ 219536 h 532366"/>
                    <a:gd name="connsiteX136" fmla="*/ 268288 w 532366"/>
                    <a:gd name="connsiteY136" fmla="*/ 219536 h 532366"/>
                    <a:gd name="connsiteX137" fmla="*/ 282612 w 532366"/>
                    <a:gd name="connsiteY137" fmla="*/ 230760 h 532366"/>
                    <a:gd name="connsiteX138" fmla="*/ 298265 w 532366"/>
                    <a:gd name="connsiteY138" fmla="*/ 280821 h 532366"/>
                    <a:gd name="connsiteX139" fmla="*/ 313697 w 532366"/>
                    <a:gd name="connsiteY139" fmla="*/ 230391 h 532366"/>
                    <a:gd name="connsiteX140" fmla="*/ 327136 w 532366"/>
                    <a:gd name="connsiteY140" fmla="*/ 219684 h 532366"/>
                    <a:gd name="connsiteX141" fmla="*/ 340205 w 532366"/>
                    <a:gd name="connsiteY141" fmla="*/ 232606 h 532366"/>
                    <a:gd name="connsiteX142" fmla="*/ 452659 w 532366"/>
                    <a:gd name="connsiteY142" fmla="*/ 280821 h 532366"/>
                    <a:gd name="connsiteX143" fmla="*/ 468091 w 532366"/>
                    <a:gd name="connsiteY143" fmla="*/ 230391 h 532366"/>
                    <a:gd name="connsiteX144" fmla="*/ 481529 w 532366"/>
                    <a:gd name="connsiteY144" fmla="*/ 219684 h 532366"/>
                    <a:gd name="connsiteX145" fmla="*/ 494599 w 532366"/>
                    <a:gd name="connsiteY145" fmla="*/ 232606 h 532366"/>
                    <a:gd name="connsiteX146" fmla="*/ 493712 w 532366"/>
                    <a:gd name="connsiteY146" fmla="*/ 238291 h 532366"/>
                    <a:gd name="connsiteX147" fmla="*/ 468829 w 532366"/>
                    <a:gd name="connsiteY147" fmla="*/ 308806 h 532366"/>
                    <a:gd name="connsiteX148" fmla="*/ 453397 w 532366"/>
                    <a:gd name="connsiteY148" fmla="*/ 321358 h 532366"/>
                    <a:gd name="connsiteX149" fmla="*/ 452511 w 532366"/>
                    <a:gd name="connsiteY149" fmla="*/ 321358 h 532366"/>
                    <a:gd name="connsiteX150" fmla="*/ 437449 w 532366"/>
                    <a:gd name="connsiteY150" fmla="*/ 309396 h 532366"/>
                    <a:gd name="connsiteX151" fmla="*/ 421795 w 532366"/>
                    <a:gd name="connsiteY151" fmla="*/ 259704 h 532366"/>
                    <a:gd name="connsiteX152" fmla="*/ 405994 w 532366"/>
                    <a:gd name="connsiteY152" fmla="*/ 309396 h 532366"/>
                    <a:gd name="connsiteX153" fmla="*/ 390931 w 532366"/>
                    <a:gd name="connsiteY153" fmla="*/ 321358 h 532366"/>
                    <a:gd name="connsiteX154" fmla="*/ 390045 w 532366"/>
                    <a:gd name="connsiteY154" fmla="*/ 321358 h 532366"/>
                    <a:gd name="connsiteX155" fmla="*/ 374613 w 532366"/>
                    <a:gd name="connsiteY155" fmla="*/ 308806 h 532366"/>
                    <a:gd name="connsiteX156" fmla="*/ 350468 w 532366"/>
                    <a:gd name="connsiteY156" fmla="*/ 239251 h 532366"/>
                    <a:gd name="connsiteX157" fmla="*/ 349213 w 532366"/>
                    <a:gd name="connsiteY157" fmla="*/ 232458 h 532366"/>
                    <a:gd name="connsiteX158" fmla="*/ 362651 w 532366"/>
                    <a:gd name="connsiteY158" fmla="*/ 219758 h 532366"/>
                    <a:gd name="connsiteX159" fmla="*/ 376238 w 532366"/>
                    <a:gd name="connsiteY159" fmla="*/ 230612 h 532366"/>
                    <a:gd name="connsiteX160" fmla="*/ 391300 w 532366"/>
                    <a:gd name="connsiteY160" fmla="*/ 280674 h 532366"/>
                    <a:gd name="connsiteX161" fmla="*/ 406732 w 532366"/>
                    <a:gd name="connsiteY161" fmla="*/ 230760 h 532366"/>
                    <a:gd name="connsiteX162" fmla="*/ 421057 w 532366"/>
                    <a:gd name="connsiteY162" fmla="*/ 219536 h 532366"/>
                    <a:gd name="connsiteX163" fmla="*/ 422681 w 532366"/>
                    <a:gd name="connsiteY163" fmla="*/ 219536 h 532366"/>
                    <a:gd name="connsiteX164" fmla="*/ 437006 w 532366"/>
                    <a:gd name="connsiteY164" fmla="*/ 230760 h 532366"/>
                    <a:gd name="connsiteX165" fmla="*/ 452659 w 532366"/>
                    <a:gd name="connsiteY165" fmla="*/ 280821 h 532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532366" h="532366">
                      <a:moveTo>
                        <a:pt x="511138" y="162903"/>
                      </a:moveTo>
                      <a:cubicBezTo>
                        <a:pt x="497773" y="131227"/>
                        <a:pt x="478576" y="102800"/>
                        <a:pt x="454210" y="78434"/>
                      </a:cubicBezTo>
                      <a:cubicBezTo>
                        <a:pt x="429770" y="53993"/>
                        <a:pt x="401342" y="34870"/>
                        <a:pt x="369740" y="21505"/>
                      </a:cubicBezTo>
                      <a:cubicBezTo>
                        <a:pt x="341239" y="9470"/>
                        <a:pt x="311261" y="2603"/>
                        <a:pt x="280397" y="978"/>
                      </a:cubicBezTo>
                      <a:cubicBezTo>
                        <a:pt x="278551" y="535"/>
                        <a:pt x="276705" y="462"/>
                        <a:pt x="274859" y="757"/>
                      </a:cubicBezTo>
                      <a:cubicBezTo>
                        <a:pt x="272275" y="683"/>
                        <a:pt x="269690" y="609"/>
                        <a:pt x="267032" y="609"/>
                      </a:cubicBezTo>
                      <a:cubicBezTo>
                        <a:pt x="266368" y="535"/>
                        <a:pt x="265703" y="535"/>
                        <a:pt x="264965" y="609"/>
                      </a:cubicBezTo>
                      <a:cubicBezTo>
                        <a:pt x="229523" y="757"/>
                        <a:pt x="195189" y="7771"/>
                        <a:pt x="162848" y="21505"/>
                      </a:cubicBezTo>
                      <a:cubicBezTo>
                        <a:pt x="135750" y="32950"/>
                        <a:pt x="111014" y="48677"/>
                        <a:pt x="89158" y="68318"/>
                      </a:cubicBezTo>
                      <a:cubicBezTo>
                        <a:pt x="87460" y="69278"/>
                        <a:pt x="85910" y="70607"/>
                        <a:pt x="84654" y="72305"/>
                      </a:cubicBezTo>
                      <a:cubicBezTo>
                        <a:pt x="84581" y="72379"/>
                        <a:pt x="84507" y="72527"/>
                        <a:pt x="84433" y="72600"/>
                      </a:cubicBezTo>
                      <a:cubicBezTo>
                        <a:pt x="82365" y="74520"/>
                        <a:pt x="80372" y="76514"/>
                        <a:pt x="78378" y="78507"/>
                      </a:cubicBezTo>
                      <a:cubicBezTo>
                        <a:pt x="53938" y="102948"/>
                        <a:pt x="34814" y="131375"/>
                        <a:pt x="21450" y="162977"/>
                      </a:cubicBezTo>
                      <a:cubicBezTo>
                        <a:pt x="7568" y="195761"/>
                        <a:pt x="554" y="230538"/>
                        <a:pt x="554" y="266423"/>
                      </a:cubicBezTo>
                      <a:cubicBezTo>
                        <a:pt x="554" y="302308"/>
                        <a:pt x="7568" y="337085"/>
                        <a:pt x="21450" y="369869"/>
                      </a:cubicBezTo>
                      <a:cubicBezTo>
                        <a:pt x="34814" y="401545"/>
                        <a:pt x="54012" y="429973"/>
                        <a:pt x="78378" y="454339"/>
                      </a:cubicBezTo>
                      <a:cubicBezTo>
                        <a:pt x="102818" y="478779"/>
                        <a:pt x="131246" y="497903"/>
                        <a:pt x="162848" y="511267"/>
                      </a:cubicBezTo>
                      <a:cubicBezTo>
                        <a:pt x="191423" y="523377"/>
                        <a:pt x="221549" y="530244"/>
                        <a:pt x="252560" y="531794"/>
                      </a:cubicBezTo>
                      <a:cubicBezTo>
                        <a:pt x="253520" y="532016"/>
                        <a:pt x="254554" y="532163"/>
                        <a:pt x="255587" y="532163"/>
                      </a:cubicBezTo>
                      <a:cubicBezTo>
                        <a:pt x="256252" y="532163"/>
                        <a:pt x="256917" y="532089"/>
                        <a:pt x="257507" y="532016"/>
                      </a:cubicBezTo>
                      <a:cubicBezTo>
                        <a:pt x="260461" y="532089"/>
                        <a:pt x="263414" y="532163"/>
                        <a:pt x="266368" y="532163"/>
                      </a:cubicBezTo>
                      <a:cubicBezTo>
                        <a:pt x="302253" y="532163"/>
                        <a:pt x="337030" y="525149"/>
                        <a:pt x="369814" y="511267"/>
                      </a:cubicBezTo>
                      <a:cubicBezTo>
                        <a:pt x="396690" y="499896"/>
                        <a:pt x="421278" y="484317"/>
                        <a:pt x="442986" y="464971"/>
                      </a:cubicBezTo>
                      <a:cubicBezTo>
                        <a:pt x="445054" y="464012"/>
                        <a:pt x="446974" y="462535"/>
                        <a:pt x="448376" y="460541"/>
                      </a:cubicBezTo>
                      <a:cubicBezTo>
                        <a:pt x="448672" y="460172"/>
                        <a:pt x="448893" y="459803"/>
                        <a:pt x="449115" y="459360"/>
                      </a:cubicBezTo>
                      <a:cubicBezTo>
                        <a:pt x="450887" y="457735"/>
                        <a:pt x="452585" y="456037"/>
                        <a:pt x="454283" y="454339"/>
                      </a:cubicBezTo>
                      <a:cubicBezTo>
                        <a:pt x="478724" y="429899"/>
                        <a:pt x="497847" y="401471"/>
                        <a:pt x="511212" y="369869"/>
                      </a:cubicBezTo>
                      <a:cubicBezTo>
                        <a:pt x="525093" y="337085"/>
                        <a:pt x="532108" y="302308"/>
                        <a:pt x="532108" y="266423"/>
                      </a:cubicBezTo>
                      <a:cubicBezTo>
                        <a:pt x="532108" y="230538"/>
                        <a:pt x="525020" y="195613"/>
                        <a:pt x="511138" y="162903"/>
                      </a:cubicBezTo>
                      <a:moveTo>
                        <a:pt x="417439" y="80944"/>
                      </a:moveTo>
                      <a:cubicBezTo>
                        <a:pt x="403336" y="89435"/>
                        <a:pt x="388642" y="96598"/>
                        <a:pt x="373506" y="102504"/>
                      </a:cubicBezTo>
                      <a:cubicBezTo>
                        <a:pt x="371733" y="99773"/>
                        <a:pt x="369961" y="96967"/>
                        <a:pt x="368115" y="94235"/>
                      </a:cubicBezTo>
                      <a:cubicBezTo>
                        <a:pt x="353717" y="72970"/>
                        <a:pt x="336587" y="52295"/>
                        <a:pt x="316799" y="32507"/>
                      </a:cubicBezTo>
                      <a:cubicBezTo>
                        <a:pt x="353643" y="40334"/>
                        <a:pt x="387978" y="56799"/>
                        <a:pt x="417439" y="80944"/>
                      </a:cubicBezTo>
                      <a:moveTo>
                        <a:pt x="270724" y="27191"/>
                      </a:moveTo>
                      <a:cubicBezTo>
                        <a:pt x="271241" y="27191"/>
                        <a:pt x="271758" y="27191"/>
                        <a:pt x="272275" y="27191"/>
                      </a:cubicBezTo>
                      <a:cubicBezTo>
                        <a:pt x="301957" y="53034"/>
                        <a:pt x="326840" y="80501"/>
                        <a:pt x="346112" y="109076"/>
                      </a:cubicBezTo>
                      <a:cubicBezTo>
                        <a:pt x="346555" y="109741"/>
                        <a:pt x="346998" y="110479"/>
                        <a:pt x="347441" y="111143"/>
                      </a:cubicBezTo>
                      <a:cubicBezTo>
                        <a:pt x="320786" y="118601"/>
                        <a:pt x="293097" y="122293"/>
                        <a:pt x="264965" y="121776"/>
                      </a:cubicBezTo>
                      <a:cubicBezTo>
                        <a:pt x="239786" y="121333"/>
                        <a:pt x="215051" y="117715"/>
                        <a:pt x="191275" y="111070"/>
                      </a:cubicBezTo>
                      <a:cubicBezTo>
                        <a:pt x="191718" y="110479"/>
                        <a:pt x="192161" y="109814"/>
                        <a:pt x="192604" y="109224"/>
                      </a:cubicBezTo>
                      <a:cubicBezTo>
                        <a:pt x="213205" y="80427"/>
                        <a:pt x="239491" y="52886"/>
                        <a:pt x="270724" y="27191"/>
                      </a:cubicBezTo>
                      <a:moveTo>
                        <a:pt x="226939" y="30292"/>
                      </a:moveTo>
                      <a:cubicBezTo>
                        <a:pt x="205452" y="50523"/>
                        <a:pt x="186697" y="71788"/>
                        <a:pt x="170970" y="93644"/>
                      </a:cubicBezTo>
                      <a:cubicBezTo>
                        <a:pt x="168903" y="96524"/>
                        <a:pt x="166909" y="99403"/>
                        <a:pt x="164989" y="102283"/>
                      </a:cubicBezTo>
                      <a:cubicBezTo>
                        <a:pt x="148671" y="95933"/>
                        <a:pt x="132870" y="88033"/>
                        <a:pt x="117807" y="78729"/>
                      </a:cubicBezTo>
                      <a:cubicBezTo>
                        <a:pt x="149631" y="53403"/>
                        <a:pt x="186993" y="36863"/>
                        <a:pt x="226939" y="30292"/>
                      </a:cubicBezTo>
                      <a:moveTo>
                        <a:pt x="115223" y="451902"/>
                      </a:moveTo>
                      <a:cubicBezTo>
                        <a:pt x="129252" y="443411"/>
                        <a:pt x="143946" y="436249"/>
                        <a:pt x="159082" y="430342"/>
                      </a:cubicBezTo>
                      <a:cubicBezTo>
                        <a:pt x="174440" y="454486"/>
                        <a:pt x="193343" y="477819"/>
                        <a:pt x="215715" y="500192"/>
                      </a:cubicBezTo>
                      <a:cubicBezTo>
                        <a:pt x="178945" y="492365"/>
                        <a:pt x="144610" y="475899"/>
                        <a:pt x="115223" y="451902"/>
                      </a:cubicBezTo>
                      <a:moveTo>
                        <a:pt x="261716" y="505508"/>
                      </a:moveTo>
                      <a:cubicBezTo>
                        <a:pt x="261273" y="505508"/>
                        <a:pt x="260756" y="505508"/>
                        <a:pt x="260313" y="505508"/>
                      </a:cubicBezTo>
                      <a:cubicBezTo>
                        <a:pt x="229671" y="478927"/>
                        <a:pt x="204492" y="450868"/>
                        <a:pt x="185073" y="421629"/>
                      </a:cubicBezTo>
                      <a:cubicBezTo>
                        <a:pt x="211802" y="414098"/>
                        <a:pt x="239639" y="410406"/>
                        <a:pt x="267918" y="410849"/>
                      </a:cubicBezTo>
                      <a:cubicBezTo>
                        <a:pt x="293023" y="411218"/>
                        <a:pt x="317685" y="414836"/>
                        <a:pt x="341386" y="421481"/>
                      </a:cubicBezTo>
                      <a:cubicBezTo>
                        <a:pt x="320490" y="450942"/>
                        <a:pt x="293909" y="479001"/>
                        <a:pt x="261716" y="505508"/>
                      </a:cubicBezTo>
                      <a:moveTo>
                        <a:pt x="305501" y="502333"/>
                      </a:moveTo>
                      <a:cubicBezTo>
                        <a:pt x="329942" y="479370"/>
                        <a:pt x="350690" y="455299"/>
                        <a:pt x="367599" y="430268"/>
                      </a:cubicBezTo>
                      <a:cubicBezTo>
                        <a:pt x="383990" y="436618"/>
                        <a:pt x="399718" y="444445"/>
                        <a:pt x="414781" y="453822"/>
                      </a:cubicBezTo>
                      <a:cubicBezTo>
                        <a:pt x="382957" y="479222"/>
                        <a:pt x="345521" y="495762"/>
                        <a:pt x="305501" y="502333"/>
                      </a:cubicBezTo>
                      <a:moveTo>
                        <a:pt x="435455" y="435437"/>
                      </a:moveTo>
                      <a:cubicBezTo>
                        <a:pt x="418472" y="424287"/>
                        <a:pt x="400530" y="414984"/>
                        <a:pt x="381923" y="407378"/>
                      </a:cubicBezTo>
                      <a:cubicBezTo>
                        <a:pt x="390045" y="393275"/>
                        <a:pt x="396912" y="378877"/>
                        <a:pt x="402671" y="364184"/>
                      </a:cubicBezTo>
                      <a:cubicBezTo>
                        <a:pt x="405329" y="357317"/>
                        <a:pt x="402007" y="349638"/>
                        <a:pt x="395140" y="346980"/>
                      </a:cubicBezTo>
                      <a:cubicBezTo>
                        <a:pt x="388273" y="344321"/>
                        <a:pt x="380594" y="347644"/>
                        <a:pt x="377936" y="354511"/>
                      </a:cubicBezTo>
                      <a:cubicBezTo>
                        <a:pt x="372103" y="369352"/>
                        <a:pt x="364940" y="383972"/>
                        <a:pt x="356449" y="398296"/>
                      </a:cubicBezTo>
                      <a:cubicBezTo>
                        <a:pt x="328096" y="389510"/>
                        <a:pt x="298487" y="384784"/>
                        <a:pt x="268288" y="384341"/>
                      </a:cubicBezTo>
                      <a:cubicBezTo>
                        <a:pt x="234913" y="383824"/>
                        <a:pt x="202129" y="388476"/>
                        <a:pt x="170749" y="398149"/>
                      </a:cubicBezTo>
                      <a:cubicBezTo>
                        <a:pt x="162922" y="383972"/>
                        <a:pt x="156424" y="369574"/>
                        <a:pt x="151256" y="354954"/>
                      </a:cubicBezTo>
                      <a:cubicBezTo>
                        <a:pt x="148819" y="348013"/>
                        <a:pt x="141214" y="344395"/>
                        <a:pt x="134273" y="346832"/>
                      </a:cubicBezTo>
                      <a:cubicBezTo>
                        <a:pt x="127332" y="349268"/>
                        <a:pt x="123714" y="356874"/>
                        <a:pt x="126151" y="363814"/>
                      </a:cubicBezTo>
                      <a:cubicBezTo>
                        <a:pt x="131320" y="378508"/>
                        <a:pt x="137743" y="392980"/>
                        <a:pt x="145349" y="407157"/>
                      </a:cubicBezTo>
                      <a:cubicBezTo>
                        <a:pt x="127849" y="414245"/>
                        <a:pt x="110940" y="422958"/>
                        <a:pt x="94770" y="433221"/>
                      </a:cubicBezTo>
                      <a:cubicBezTo>
                        <a:pt x="50985" y="388328"/>
                        <a:pt x="26914" y="329185"/>
                        <a:pt x="26914" y="266349"/>
                      </a:cubicBezTo>
                      <a:cubicBezTo>
                        <a:pt x="26914" y="202480"/>
                        <a:pt x="51797" y="142377"/>
                        <a:pt x="96985" y="97188"/>
                      </a:cubicBezTo>
                      <a:cubicBezTo>
                        <a:pt x="96985" y="97188"/>
                        <a:pt x="97059" y="97114"/>
                        <a:pt x="97059" y="97114"/>
                      </a:cubicBezTo>
                      <a:cubicBezTo>
                        <a:pt x="114042" y="108264"/>
                        <a:pt x="131984" y="117641"/>
                        <a:pt x="150517" y="125172"/>
                      </a:cubicBezTo>
                      <a:cubicBezTo>
                        <a:pt x="137300" y="148284"/>
                        <a:pt x="127185" y="171985"/>
                        <a:pt x="120392" y="196056"/>
                      </a:cubicBezTo>
                      <a:cubicBezTo>
                        <a:pt x="118398" y="203145"/>
                        <a:pt x="122533" y="210454"/>
                        <a:pt x="129621" y="212448"/>
                      </a:cubicBezTo>
                      <a:cubicBezTo>
                        <a:pt x="130803" y="212817"/>
                        <a:pt x="132058" y="212965"/>
                        <a:pt x="133239" y="212965"/>
                      </a:cubicBezTo>
                      <a:cubicBezTo>
                        <a:pt x="139072" y="212965"/>
                        <a:pt x="144389" y="209126"/>
                        <a:pt x="146013" y="203292"/>
                      </a:cubicBezTo>
                      <a:cubicBezTo>
                        <a:pt x="152585" y="179886"/>
                        <a:pt x="162626" y="156775"/>
                        <a:pt x="175991" y="134328"/>
                      </a:cubicBezTo>
                      <a:cubicBezTo>
                        <a:pt x="204418" y="143115"/>
                        <a:pt x="234101" y="147914"/>
                        <a:pt x="264374" y="148431"/>
                      </a:cubicBezTo>
                      <a:cubicBezTo>
                        <a:pt x="266072" y="148431"/>
                        <a:pt x="267844" y="148505"/>
                        <a:pt x="269543" y="148505"/>
                      </a:cubicBezTo>
                      <a:cubicBezTo>
                        <a:pt x="300997" y="148505"/>
                        <a:pt x="332009" y="143853"/>
                        <a:pt x="361618" y="134771"/>
                      </a:cubicBezTo>
                      <a:cubicBezTo>
                        <a:pt x="373875" y="156996"/>
                        <a:pt x="382883" y="179738"/>
                        <a:pt x="388568" y="202702"/>
                      </a:cubicBezTo>
                      <a:cubicBezTo>
                        <a:pt x="390045" y="208756"/>
                        <a:pt x="395509" y="212817"/>
                        <a:pt x="401490" y="212817"/>
                      </a:cubicBezTo>
                      <a:cubicBezTo>
                        <a:pt x="402523" y="212817"/>
                        <a:pt x="403631" y="212670"/>
                        <a:pt x="404665" y="212448"/>
                      </a:cubicBezTo>
                      <a:cubicBezTo>
                        <a:pt x="411827" y="210676"/>
                        <a:pt x="416183" y="203514"/>
                        <a:pt x="414411" y="196352"/>
                      </a:cubicBezTo>
                      <a:cubicBezTo>
                        <a:pt x="408504" y="172428"/>
                        <a:pt x="399349" y="148800"/>
                        <a:pt x="387018" y="125763"/>
                      </a:cubicBezTo>
                      <a:cubicBezTo>
                        <a:pt x="404517" y="118675"/>
                        <a:pt x="421500" y="109962"/>
                        <a:pt x="437670" y="99699"/>
                      </a:cubicBezTo>
                      <a:cubicBezTo>
                        <a:pt x="481382" y="144592"/>
                        <a:pt x="505379" y="203661"/>
                        <a:pt x="505379" y="266423"/>
                      </a:cubicBezTo>
                      <a:cubicBezTo>
                        <a:pt x="505453" y="330219"/>
                        <a:pt x="480570" y="390248"/>
                        <a:pt x="435455" y="435437"/>
                      </a:cubicBezTo>
                      <a:moveTo>
                        <a:pt x="185738" y="232606"/>
                      </a:moveTo>
                      <a:cubicBezTo>
                        <a:pt x="185738" y="234452"/>
                        <a:pt x="185221" y="237036"/>
                        <a:pt x="184852" y="238291"/>
                      </a:cubicBezTo>
                      <a:lnTo>
                        <a:pt x="159968" y="308806"/>
                      </a:lnTo>
                      <a:cubicBezTo>
                        <a:pt x="157015" y="317445"/>
                        <a:pt x="151329" y="321358"/>
                        <a:pt x="144536" y="321358"/>
                      </a:cubicBezTo>
                      <a:lnTo>
                        <a:pt x="143650" y="321358"/>
                      </a:lnTo>
                      <a:cubicBezTo>
                        <a:pt x="136857" y="321358"/>
                        <a:pt x="131098" y="317518"/>
                        <a:pt x="128587" y="309396"/>
                      </a:cubicBezTo>
                      <a:lnTo>
                        <a:pt x="112934" y="259704"/>
                      </a:lnTo>
                      <a:lnTo>
                        <a:pt x="97133" y="309396"/>
                      </a:lnTo>
                      <a:cubicBezTo>
                        <a:pt x="94549" y="317518"/>
                        <a:pt x="88863" y="321358"/>
                        <a:pt x="82070" y="321358"/>
                      </a:cubicBezTo>
                      <a:lnTo>
                        <a:pt x="81184" y="321358"/>
                      </a:lnTo>
                      <a:cubicBezTo>
                        <a:pt x="74391" y="321358"/>
                        <a:pt x="68632" y="317518"/>
                        <a:pt x="65752" y="308806"/>
                      </a:cubicBezTo>
                      <a:lnTo>
                        <a:pt x="41607" y="239251"/>
                      </a:lnTo>
                      <a:cubicBezTo>
                        <a:pt x="41090" y="237627"/>
                        <a:pt x="40352" y="234821"/>
                        <a:pt x="40352" y="232458"/>
                      </a:cubicBezTo>
                      <a:cubicBezTo>
                        <a:pt x="40352" y="226034"/>
                        <a:pt x="45521" y="219758"/>
                        <a:pt x="53790" y="219758"/>
                      </a:cubicBezTo>
                      <a:cubicBezTo>
                        <a:pt x="60805" y="219758"/>
                        <a:pt x="65383" y="224188"/>
                        <a:pt x="67376" y="230612"/>
                      </a:cubicBezTo>
                      <a:lnTo>
                        <a:pt x="82439" y="280674"/>
                      </a:lnTo>
                      <a:lnTo>
                        <a:pt x="97871" y="230760"/>
                      </a:lnTo>
                      <a:cubicBezTo>
                        <a:pt x="99865" y="224114"/>
                        <a:pt x="105033" y="219536"/>
                        <a:pt x="112196" y="219536"/>
                      </a:cubicBezTo>
                      <a:lnTo>
                        <a:pt x="113820" y="219536"/>
                      </a:lnTo>
                      <a:cubicBezTo>
                        <a:pt x="120982" y="219536"/>
                        <a:pt x="126151" y="224114"/>
                        <a:pt x="128145" y="230760"/>
                      </a:cubicBezTo>
                      <a:lnTo>
                        <a:pt x="143798" y="280821"/>
                      </a:lnTo>
                      <a:lnTo>
                        <a:pt x="159230" y="230391"/>
                      </a:lnTo>
                      <a:cubicBezTo>
                        <a:pt x="161076" y="224484"/>
                        <a:pt x="165285" y="219684"/>
                        <a:pt x="172668" y="219684"/>
                      </a:cubicBezTo>
                      <a:cubicBezTo>
                        <a:pt x="180421" y="219684"/>
                        <a:pt x="185738" y="225591"/>
                        <a:pt x="185738" y="232606"/>
                      </a:cubicBezTo>
                      <a:moveTo>
                        <a:pt x="340205" y="232606"/>
                      </a:moveTo>
                      <a:cubicBezTo>
                        <a:pt x="340205" y="234452"/>
                        <a:pt x="339688" y="237036"/>
                        <a:pt x="339319" y="238291"/>
                      </a:cubicBezTo>
                      <a:lnTo>
                        <a:pt x="314436" y="308806"/>
                      </a:lnTo>
                      <a:cubicBezTo>
                        <a:pt x="311482" y="317445"/>
                        <a:pt x="305797" y="321358"/>
                        <a:pt x="299004" y="321358"/>
                      </a:cubicBezTo>
                      <a:lnTo>
                        <a:pt x="298118" y="321358"/>
                      </a:lnTo>
                      <a:cubicBezTo>
                        <a:pt x="291325" y="321358"/>
                        <a:pt x="285565" y="317518"/>
                        <a:pt x="283055" y="309396"/>
                      </a:cubicBezTo>
                      <a:lnTo>
                        <a:pt x="267401" y="259704"/>
                      </a:lnTo>
                      <a:lnTo>
                        <a:pt x="251600" y="309396"/>
                      </a:lnTo>
                      <a:cubicBezTo>
                        <a:pt x="249016" y="317518"/>
                        <a:pt x="243331" y="321358"/>
                        <a:pt x="236538" y="321358"/>
                      </a:cubicBezTo>
                      <a:lnTo>
                        <a:pt x="235651" y="321358"/>
                      </a:lnTo>
                      <a:cubicBezTo>
                        <a:pt x="228858" y="321358"/>
                        <a:pt x="223099" y="317518"/>
                        <a:pt x="220219" y="308806"/>
                      </a:cubicBezTo>
                      <a:lnTo>
                        <a:pt x="196075" y="239251"/>
                      </a:lnTo>
                      <a:cubicBezTo>
                        <a:pt x="195558" y="237627"/>
                        <a:pt x="194820" y="234821"/>
                        <a:pt x="194820" y="232458"/>
                      </a:cubicBezTo>
                      <a:cubicBezTo>
                        <a:pt x="194820" y="226034"/>
                        <a:pt x="199988" y="219758"/>
                        <a:pt x="208258" y="219758"/>
                      </a:cubicBezTo>
                      <a:cubicBezTo>
                        <a:pt x="215272" y="219758"/>
                        <a:pt x="219850" y="224188"/>
                        <a:pt x="221844" y="230612"/>
                      </a:cubicBezTo>
                      <a:lnTo>
                        <a:pt x="236907" y="280674"/>
                      </a:lnTo>
                      <a:lnTo>
                        <a:pt x="252339" y="230760"/>
                      </a:lnTo>
                      <a:cubicBezTo>
                        <a:pt x="254332" y="224114"/>
                        <a:pt x="259501" y="219536"/>
                        <a:pt x="266663" y="219536"/>
                      </a:cubicBezTo>
                      <a:lnTo>
                        <a:pt x="268288" y="219536"/>
                      </a:lnTo>
                      <a:cubicBezTo>
                        <a:pt x="275450" y="219536"/>
                        <a:pt x="280618" y="224114"/>
                        <a:pt x="282612" y="230760"/>
                      </a:cubicBezTo>
                      <a:lnTo>
                        <a:pt x="298265" y="280821"/>
                      </a:lnTo>
                      <a:lnTo>
                        <a:pt x="313697" y="230391"/>
                      </a:lnTo>
                      <a:cubicBezTo>
                        <a:pt x="315543" y="224484"/>
                        <a:pt x="319752" y="219684"/>
                        <a:pt x="327136" y="219684"/>
                      </a:cubicBezTo>
                      <a:cubicBezTo>
                        <a:pt x="334815" y="219684"/>
                        <a:pt x="340205" y="225591"/>
                        <a:pt x="340205" y="232606"/>
                      </a:cubicBezTo>
                      <a:moveTo>
                        <a:pt x="452659" y="280821"/>
                      </a:moveTo>
                      <a:lnTo>
                        <a:pt x="468091" y="230391"/>
                      </a:lnTo>
                      <a:cubicBezTo>
                        <a:pt x="469937" y="224484"/>
                        <a:pt x="474146" y="219684"/>
                        <a:pt x="481529" y="219684"/>
                      </a:cubicBezTo>
                      <a:cubicBezTo>
                        <a:pt x="489282" y="219684"/>
                        <a:pt x="494599" y="225591"/>
                        <a:pt x="494599" y="232606"/>
                      </a:cubicBezTo>
                      <a:cubicBezTo>
                        <a:pt x="494599" y="234452"/>
                        <a:pt x="494082" y="237036"/>
                        <a:pt x="493712" y="238291"/>
                      </a:cubicBezTo>
                      <a:lnTo>
                        <a:pt x="468829" y="308806"/>
                      </a:lnTo>
                      <a:cubicBezTo>
                        <a:pt x="465876" y="317445"/>
                        <a:pt x="460190" y="321358"/>
                        <a:pt x="453397" y="321358"/>
                      </a:cubicBezTo>
                      <a:lnTo>
                        <a:pt x="452511" y="321358"/>
                      </a:lnTo>
                      <a:cubicBezTo>
                        <a:pt x="445718" y="321358"/>
                        <a:pt x="439959" y="317518"/>
                        <a:pt x="437449" y="309396"/>
                      </a:cubicBezTo>
                      <a:lnTo>
                        <a:pt x="421795" y="259704"/>
                      </a:lnTo>
                      <a:lnTo>
                        <a:pt x="405994" y="309396"/>
                      </a:lnTo>
                      <a:cubicBezTo>
                        <a:pt x="403410" y="317518"/>
                        <a:pt x="397724" y="321358"/>
                        <a:pt x="390931" y="321358"/>
                      </a:cubicBezTo>
                      <a:lnTo>
                        <a:pt x="390045" y="321358"/>
                      </a:lnTo>
                      <a:cubicBezTo>
                        <a:pt x="383252" y="321358"/>
                        <a:pt x="377493" y="317518"/>
                        <a:pt x="374613" y="308806"/>
                      </a:cubicBezTo>
                      <a:lnTo>
                        <a:pt x="350468" y="239251"/>
                      </a:lnTo>
                      <a:cubicBezTo>
                        <a:pt x="349951" y="237627"/>
                        <a:pt x="349213" y="234821"/>
                        <a:pt x="349213" y="232458"/>
                      </a:cubicBezTo>
                      <a:cubicBezTo>
                        <a:pt x="349213" y="226034"/>
                        <a:pt x="354382" y="219758"/>
                        <a:pt x="362651" y="219758"/>
                      </a:cubicBezTo>
                      <a:cubicBezTo>
                        <a:pt x="369666" y="219758"/>
                        <a:pt x="374244" y="224188"/>
                        <a:pt x="376238" y="230612"/>
                      </a:cubicBezTo>
                      <a:lnTo>
                        <a:pt x="391300" y="280674"/>
                      </a:lnTo>
                      <a:lnTo>
                        <a:pt x="406732" y="230760"/>
                      </a:lnTo>
                      <a:cubicBezTo>
                        <a:pt x="408726" y="224114"/>
                        <a:pt x="413895" y="219536"/>
                        <a:pt x="421057" y="219536"/>
                      </a:cubicBezTo>
                      <a:lnTo>
                        <a:pt x="422681" y="219536"/>
                      </a:lnTo>
                      <a:cubicBezTo>
                        <a:pt x="429843" y="219536"/>
                        <a:pt x="435012" y="224114"/>
                        <a:pt x="437006" y="230760"/>
                      </a:cubicBezTo>
                      <a:lnTo>
                        <a:pt x="452659" y="2808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0" name="Forma libre 280">
                  <a:extLst>
                    <a:ext uri="{FF2B5EF4-FFF2-40B4-BE49-F238E27FC236}">
                      <a16:creationId xmlns:a16="http://schemas.microsoft.com/office/drawing/2014/main" id="{3D54DD64-11E6-684A-B7B8-E382054BEFE8}"/>
                    </a:ext>
                  </a:extLst>
                </p:cNvPr>
                <p:cNvSpPr/>
                <p:nvPr/>
              </p:nvSpPr>
              <p:spPr>
                <a:xfrm>
                  <a:off x="17780270" y="5794387"/>
                  <a:ext cx="362318" cy="237618"/>
                </a:xfrm>
                <a:custGeom>
                  <a:avLst/>
                  <a:gdLst>
                    <a:gd name="connsiteX0" fmla="*/ 270604 w 272459"/>
                    <a:gd name="connsiteY0" fmla="*/ 10596 h 178686"/>
                    <a:gd name="connsiteX1" fmla="*/ 268684 w 272459"/>
                    <a:gd name="connsiteY1" fmla="*/ 7790 h 178686"/>
                    <a:gd name="connsiteX2" fmla="*/ 254212 w 272459"/>
                    <a:gd name="connsiteY2" fmla="*/ 554 h 178686"/>
                    <a:gd name="connsiteX3" fmla="*/ 18376 w 272459"/>
                    <a:gd name="connsiteY3" fmla="*/ 554 h 178686"/>
                    <a:gd name="connsiteX4" fmla="*/ 3904 w 272459"/>
                    <a:gd name="connsiteY4" fmla="*/ 7790 h 178686"/>
                    <a:gd name="connsiteX5" fmla="*/ 1984 w 272459"/>
                    <a:gd name="connsiteY5" fmla="*/ 10596 h 178686"/>
                    <a:gd name="connsiteX6" fmla="*/ 581 w 272459"/>
                    <a:gd name="connsiteY6" fmla="*/ 17241 h 178686"/>
                    <a:gd name="connsiteX7" fmla="*/ 581 w 272459"/>
                    <a:gd name="connsiteY7" fmla="*/ 18053 h 178686"/>
                    <a:gd name="connsiteX8" fmla="*/ 581 w 272459"/>
                    <a:gd name="connsiteY8" fmla="*/ 160707 h 178686"/>
                    <a:gd name="connsiteX9" fmla="*/ 18450 w 272459"/>
                    <a:gd name="connsiteY9" fmla="*/ 178206 h 178686"/>
                    <a:gd name="connsiteX10" fmla="*/ 254286 w 272459"/>
                    <a:gd name="connsiteY10" fmla="*/ 178206 h 178686"/>
                    <a:gd name="connsiteX11" fmla="*/ 272155 w 272459"/>
                    <a:gd name="connsiteY11" fmla="*/ 160707 h 178686"/>
                    <a:gd name="connsiteX12" fmla="*/ 272155 w 272459"/>
                    <a:gd name="connsiteY12" fmla="*/ 18053 h 178686"/>
                    <a:gd name="connsiteX13" fmla="*/ 272155 w 272459"/>
                    <a:gd name="connsiteY13" fmla="*/ 17241 h 178686"/>
                    <a:gd name="connsiteX14" fmla="*/ 270604 w 272459"/>
                    <a:gd name="connsiteY14" fmla="*/ 10596 h 178686"/>
                    <a:gd name="connsiteX15" fmla="*/ 136590 w 272459"/>
                    <a:gd name="connsiteY15" fmla="*/ 64054 h 178686"/>
                    <a:gd name="connsiteX16" fmla="*/ 63860 w 272459"/>
                    <a:gd name="connsiteY16" fmla="*/ 27135 h 178686"/>
                    <a:gd name="connsiteX17" fmla="*/ 208950 w 272459"/>
                    <a:gd name="connsiteY17" fmla="*/ 27135 h 178686"/>
                    <a:gd name="connsiteX18" fmla="*/ 136590 w 272459"/>
                    <a:gd name="connsiteY18" fmla="*/ 64054 h 178686"/>
                    <a:gd name="connsiteX19" fmla="*/ 27089 w 272459"/>
                    <a:gd name="connsiteY19" fmla="*/ 151625 h 178686"/>
                    <a:gd name="connsiteX20" fmla="*/ 27089 w 272459"/>
                    <a:gd name="connsiteY20" fmla="*/ 38358 h 178686"/>
                    <a:gd name="connsiteX21" fmla="*/ 130461 w 272459"/>
                    <a:gd name="connsiteY21" fmla="*/ 90857 h 178686"/>
                    <a:gd name="connsiteX22" fmla="*/ 130535 w 272459"/>
                    <a:gd name="connsiteY22" fmla="*/ 90857 h 178686"/>
                    <a:gd name="connsiteX23" fmla="*/ 130535 w 272459"/>
                    <a:gd name="connsiteY23" fmla="*/ 90857 h 178686"/>
                    <a:gd name="connsiteX24" fmla="*/ 131273 w 272459"/>
                    <a:gd name="connsiteY24" fmla="*/ 91226 h 178686"/>
                    <a:gd name="connsiteX25" fmla="*/ 131421 w 272459"/>
                    <a:gd name="connsiteY25" fmla="*/ 91300 h 178686"/>
                    <a:gd name="connsiteX26" fmla="*/ 132085 w 272459"/>
                    <a:gd name="connsiteY26" fmla="*/ 91595 h 178686"/>
                    <a:gd name="connsiteX27" fmla="*/ 132233 w 272459"/>
                    <a:gd name="connsiteY27" fmla="*/ 91669 h 178686"/>
                    <a:gd name="connsiteX28" fmla="*/ 132898 w 272459"/>
                    <a:gd name="connsiteY28" fmla="*/ 91890 h 178686"/>
                    <a:gd name="connsiteX29" fmla="*/ 133045 w 272459"/>
                    <a:gd name="connsiteY29" fmla="*/ 91964 h 178686"/>
                    <a:gd name="connsiteX30" fmla="*/ 133710 w 272459"/>
                    <a:gd name="connsiteY30" fmla="*/ 92112 h 178686"/>
                    <a:gd name="connsiteX31" fmla="*/ 133857 w 272459"/>
                    <a:gd name="connsiteY31" fmla="*/ 92112 h 178686"/>
                    <a:gd name="connsiteX32" fmla="*/ 134596 w 272459"/>
                    <a:gd name="connsiteY32" fmla="*/ 92260 h 178686"/>
                    <a:gd name="connsiteX33" fmla="*/ 134744 w 272459"/>
                    <a:gd name="connsiteY33" fmla="*/ 92260 h 178686"/>
                    <a:gd name="connsiteX34" fmla="*/ 135482 w 272459"/>
                    <a:gd name="connsiteY34" fmla="*/ 92333 h 178686"/>
                    <a:gd name="connsiteX35" fmla="*/ 135630 w 272459"/>
                    <a:gd name="connsiteY35" fmla="*/ 92333 h 178686"/>
                    <a:gd name="connsiteX36" fmla="*/ 136516 w 272459"/>
                    <a:gd name="connsiteY36" fmla="*/ 92333 h 178686"/>
                    <a:gd name="connsiteX37" fmla="*/ 136516 w 272459"/>
                    <a:gd name="connsiteY37" fmla="*/ 92333 h 178686"/>
                    <a:gd name="connsiteX38" fmla="*/ 136516 w 272459"/>
                    <a:gd name="connsiteY38" fmla="*/ 92333 h 178686"/>
                    <a:gd name="connsiteX39" fmla="*/ 137402 w 272459"/>
                    <a:gd name="connsiteY39" fmla="*/ 92333 h 178686"/>
                    <a:gd name="connsiteX40" fmla="*/ 137549 w 272459"/>
                    <a:gd name="connsiteY40" fmla="*/ 92333 h 178686"/>
                    <a:gd name="connsiteX41" fmla="*/ 138288 w 272459"/>
                    <a:gd name="connsiteY41" fmla="*/ 92260 h 178686"/>
                    <a:gd name="connsiteX42" fmla="*/ 138436 w 272459"/>
                    <a:gd name="connsiteY42" fmla="*/ 92260 h 178686"/>
                    <a:gd name="connsiteX43" fmla="*/ 139174 w 272459"/>
                    <a:gd name="connsiteY43" fmla="*/ 92112 h 178686"/>
                    <a:gd name="connsiteX44" fmla="*/ 139321 w 272459"/>
                    <a:gd name="connsiteY44" fmla="*/ 92112 h 178686"/>
                    <a:gd name="connsiteX45" fmla="*/ 139986 w 272459"/>
                    <a:gd name="connsiteY45" fmla="*/ 91964 h 178686"/>
                    <a:gd name="connsiteX46" fmla="*/ 140134 w 272459"/>
                    <a:gd name="connsiteY46" fmla="*/ 91890 h 178686"/>
                    <a:gd name="connsiteX47" fmla="*/ 140798 w 272459"/>
                    <a:gd name="connsiteY47" fmla="*/ 91669 h 178686"/>
                    <a:gd name="connsiteX48" fmla="*/ 140946 w 272459"/>
                    <a:gd name="connsiteY48" fmla="*/ 91595 h 178686"/>
                    <a:gd name="connsiteX49" fmla="*/ 141610 w 272459"/>
                    <a:gd name="connsiteY49" fmla="*/ 91300 h 178686"/>
                    <a:gd name="connsiteX50" fmla="*/ 141758 w 272459"/>
                    <a:gd name="connsiteY50" fmla="*/ 91226 h 178686"/>
                    <a:gd name="connsiteX51" fmla="*/ 142497 w 272459"/>
                    <a:gd name="connsiteY51" fmla="*/ 90857 h 178686"/>
                    <a:gd name="connsiteX52" fmla="*/ 142497 w 272459"/>
                    <a:gd name="connsiteY52" fmla="*/ 90857 h 178686"/>
                    <a:gd name="connsiteX53" fmla="*/ 142570 w 272459"/>
                    <a:gd name="connsiteY53" fmla="*/ 90857 h 178686"/>
                    <a:gd name="connsiteX54" fmla="*/ 245352 w 272459"/>
                    <a:gd name="connsiteY54" fmla="*/ 38432 h 178686"/>
                    <a:gd name="connsiteX55" fmla="*/ 245352 w 272459"/>
                    <a:gd name="connsiteY55" fmla="*/ 151699 h 178686"/>
                    <a:gd name="connsiteX56" fmla="*/ 27089 w 272459"/>
                    <a:gd name="connsiteY56" fmla="*/ 151699 h 178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272459" h="178686">
                      <a:moveTo>
                        <a:pt x="270604" y="10596"/>
                      </a:moveTo>
                      <a:cubicBezTo>
                        <a:pt x="270087" y="9562"/>
                        <a:pt x="269423" y="8602"/>
                        <a:pt x="268684" y="7790"/>
                      </a:cubicBezTo>
                      <a:cubicBezTo>
                        <a:pt x="265436" y="3434"/>
                        <a:pt x="260193" y="554"/>
                        <a:pt x="254212" y="554"/>
                      </a:cubicBezTo>
                      <a:lnTo>
                        <a:pt x="18376" y="554"/>
                      </a:lnTo>
                      <a:cubicBezTo>
                        <a:pt x="12469" y="554"/>
                        <a:pt x="7153" y="3434"/>
                        <a:pt x="3904" y="7790"/>
                      </a:cubicBezTo>
                      <a:cubicBezTo>
                        <a:pt x="3166" y="8602"/>
                        <a:pt x="2501" y="9562"/>
                        <a:pt x="1984" y="10596"/>
                      </a:cubicBezTo>
                      <a:cubicBezTo>
                        <a:pt x="877" y="12737"/>
                        <a:pt x="434" y="15026"/>
                        <a:pt x="581" y="17241"/>
                      </a:cubicBezTo>
                      <a:cubicBezTo>
                        <a:pt x="581" y="17536"/>
                        <a:pt x="581" y="17758"/>
                        <a:pt x="581" y="18053"/>
                      </a:cubicBezTo>
                      <a:lnTo>
                        <a:pt x="581" y="160707"/>
                      </a:lnTo>
                      <a:cubicBezTo>
                        <a:pt x="581" y="170380"/>
                        <a:pt x="8556" y="178206"/>
                        <a:pt x="18450" y="178206"/>
                      </a:cubicBezTo>
                      <a:lnTo>
                        <a:pt x="254286" y="178206"/>
                      </a:lnTo>
                      <a:cubicBezTo>
                        <a:pt x="264106" y="178206"/>
                        <a:pt x="272155" y="170380"/>
                        <a:pt x="272155" y="160707"/>
                      </a:cubicBezTo>
                      <a:lnTo>
                        <a:pt x="272155" y="18053"/>
                      </a:lnTo>
                      <a:cubicBezTo>
                        <a:pt x="272155" y="17758"/>
                        <a:pt x="272155" y="17536"/>
                        <a:pt x="272155" y="17241"/>
                      </a:cubicBezTo>
                      <a:cubicBezTo>
                        <a:pt x="272155" y="15026"/>
                        <a:pt x="271712" y="12737"/>
                        <a:pt x="270604" y="10596"/>
                      </a:cubicBezTo>
                      <a:close/>
                      <a:moveTo>
                        <a:pt x="136590" y="64054"/>
                      </a:moveTo>
                      <a:lnTo>
                        <a:pt x="63860" y="27135"/>
                      </a:lnTo>
                      <a:lnTo>
                        <a:pt x="208950" y="27135"/>
                      </a:lnTo>
                      <a:lnTo>
                        <a:pt x="136590" y="64054"/>
                      </a:lnTo>
                      <a:close/>
                      <a:moveTo>
                        <a:pt x="27089" y="151625"/>
                      </a:moveTo>
                      <a:lnTo>
                        <a:pt x="27089" y="38358"/>
                      </a:lnTo>
                      <a:lnTo>
                        <a:pt x="130461" y="90857"/>
                      </a:lnTo>
                      <a:cubicBezTo>
                        <a:pt x="130461" y="90857"/>
                        <a:pt x="130461" y="90857"/>
                        <a:pt x="130535" y="90857"/>
                      </a:cubicBezTo>
                      <a:lnTo>
                        <a:pt x="130535" y="90857"/>
                      </a:lnTo>
                      <a:cubicBezTo>
                        <a:pt x="130757" y="91005"/>
                        <a:pt x="131052" y="91078"/>
                        <a:pt x="131273" y="91226"/>
                      </a:cubicBezTo>
                      <a:cubicBezTo>
                        <a:pt x="131347" y="91226"/>
                        <a:pt x="131347" y="91300"/>
                        <a:pt x="131421" y="91300"/>
                      </a:cubicBezTo>
                      <a:cubicBezTo>
                        <a:pt x="131642" y="91374"/>
                        <a:pt x="131864" y="91447"/>
                        <a:pt x="132085" y="91595"/>
                      </a:cubicBezTo>
                      <a:cubicBezTo>
                        <a:pt x="132159" y="91595"/>
                        <a:pt x="132159" y="91595"/>
                        <a:pt x="132233" y="91669"/>
                      </a:cubicBezTo>
                      <a:cubicBezTo>
                        <a:pt x="132455" y="91743"/>
                        <a:pt x="132676" y="91816"/>
                        <a:pt x="132898" y="91890"/>
                      </a:cubicBezTo>
                      <a:cubicBezTo>
                        <a:pt x="132972" y="91890"/>
                        <a:pt x="132972" y="91890"/>
                        <a:pt x="133045" y="91964"/>
                      </a:cubicBezTo>
                      <a:cubicBezTo>
                        <a:pt x="133267" y="92038"/>
                        <a:pt x="133488" y="92112"/>
                        <a:pt x="133710" y="92112"/>
                      </a:cubicBezTo>
                      <a:cubicBezTo>
                        <a:pt x="133784" y="92112"/>
                        <a:pt x="133784" y="92112"/>
                        <a:pt x="133857" y="92112"/>
                      </a:cubicBezTo>
                      <a:cubicBezTo>
                        <a:pt x="134079" y="92186"/>
                        <a:pt x="134301" y="92186"/>
                        <a:pt x="134596" y="92260"/>
                      </a:cubicBezTo>
                      <a:cubicBezTo>
                        <a:pt x="134670" y="92260"/>
                        <a:pt x="134670" y="92260"/>
                        <a:pt x="134744" y="92260"/>
                      </a:cubicBezTo>
                      <a:cubicBezTo>
                        <a:pt x="134965" y="92260"/>
                        <a:pt x="135260" y="92333"/>
                        <a:pt x="135482" y="92333"/>
                      </a:cubicBezTo>
                      <a:cubicBezTo>
                        <a:pt x="135556" y="92333"/>
                        <a:pt x="135556" y="92333"/>
                        <a:pt x="135630" y="92333"/>
                      </a:cubicBezTo>
                      <a:cubicBezTo>
                        <a:pt x="135925" y="92333"/>
                        <a:pt x="136220" y="92333"/>
                        <a:pt x="136516" y="92333"/>
                      </a:cubicBezTo>
                      <a:cubicBezTo>
                        <a:pt x="136516" y="92333"/>
                        <a:pt x="136516" y="92333"/>
                        <a:pt x="136516" y="92333"/>
                      </a:cubicBezTo>
                      <a:cubicBezTo>
                        <a:pt x="136516" y="92333"/>
                        <a:pt x="136516" y="92333"/>
                        <a:pt x="136516" y="92333"/>
                      </a:cubicBezTo>
                      <a:cubicBezTo>
                        <a:pt x="136811" y="92333"/>
                        <a:pt x="137106" y="92333"/>
                        <a:pt x="137402" y="92333"/>
                      </a:cubicBezTo>
                      <a:cubicBezTo>
                        <a:pt x="137475" y="92333"/>
                        <a:pt x="137475" y="92333"/>
                        <a:pt x="137549" y="92333"/>
                      </a:cubicBezTo>
                      <a:cubicBezTo>
                        <a:pt x="137771" y="92333"/>
                        <a:pt x="138066" y="92260"/>
                        <a:pt x="138288" y="92260"/>
                      </a:cubicBezTo>
                      <a:cubicBezTo>
                        <a:pt x="138362" y="92260"/>
                        <a:pt x="138362" y="92260"/>
                        <a:pt x="138436" y="92260"/>
                      </a:cubicBezTo>
                      <a:cubicBezTo>
                        <a:pt x="138657" y="92260"/>
                        <a:pt x="138879" y="92186"/>
                        <a:pt x="139174" y="92112"/>
                      </a:cubicBezTo>
                      <a:cubicBezTo>
                        <a:pt x="139248" y="92112"/>
                        <a:pt x="139248" y="92112"/>
                        <a:pt x="139321" y="92112"/>
                      </a:cubicBezTo>
                      <a:cubicBezTo>
                        <a:pt x="139543" y="92038"/>
                        <a:pt x="139764" y="92038"/>
                        <a:pt x="139986" y="91964"/>
                      </a:cubicBezTo>
                      <a:cubicBezTo>
                        <a:pt x="140060" y="91964"/>
                        <a:pt x="140060" y="91964"/>
                        <a:pt x="140134" y="91890"/>
                      </a:cubicBezTo>
                      <a:cubicBezTo>
                        <a:pt x="140355" y="91816"/>
                        <a:pt x="140577" y="91743"/>
                        <a:pt x="140798" y="91669"/>
                      </a:cubicBezTo>
                      <a:cubicBezTo>
                        <a:pt x="140872" y="91669"/>
                        <a:pt x="140872" y="91669"/>
                        <a:pt x="140946" y="91595"/>
                      </a:cubicBezTo>
                      <a:cubicBezTo>
                        <a:pt x="141167" y="91521"/>
                        <a:pt x="141389" y="91447"/>
                        <a:pt x="141610" y="91300"/>
                      </a:cubicBezTo>
                      <a:cubicBezTo>
                        <a:pt x="141684" y="91300"/>
                        <a:pt x="141684" y="91226"/>
                        <a:pt x="141758" y="91226"/>
                      </a:cubicBezTo>
                      <a:cubicBezTo>
                        <a:pt x="141980" y="91078"/>
                        <a:pt x="142275" y="91005"/>
                        <a:pt x="142497" y="90857"/>
                      </a:cubicBezTo>
                      <a:lnTo>
                        <a:pt x="142497" y="90857"/>
                      </a:lnTo>
                      <a:cubicBezTo>
                        <a:pt x="142497" y="90857"/>
                        <a:pt x="142497" y="90857"/>
                        <a:pt x="142570" y="90857"/>
                      </a:cubicBezTo>
                      <a:lnTo>
                        <a:pt x="245352" y="38432"/>
                      </a:lnTo>
                      <a:lnTo>
                        <a:pt x="245352" y="151699"/>
                      </a:lnTo>
                      <a:lnTo>
                        <a:pt x="27089" y="15169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1" name="Forma libre 9">
                  <a:extLst>
                    <a:ext uri="{FF2B5EF4-FFF2-40B4-BE49-F238E27FC236}">
                      <a16:creationId xmlns:a16="http://schemas.microsoft.com/office/drawing/2014/main" id="{9A59A52B-30A6-D14D-A3CC-727F309AC8E4}"/>
                    </a:ext>
                  </a:extLst>
                </p:cNvPr>
                <p:cNvSpPr/>
                <p:nvPr/>
              </p:nvSpPr>
              <p:spPr>
                <a:xfrm>
                  <a:off x="17819948" y="5145196"/>
                  <a:ext cx="299779" cy="531628"/>
                </a:xfrm>
                <a:custGeom>
                  <a:avLst/>
                  <a:gdLst>
                    <a:gd name="connsiteX0" fmla="*/ 256258 w 299779"/>
                    <a:gd name="connsiteY0" fmla="*/ 43 h 531627"/>
                    <a:gd name="connsiteX1" fmla="*/ 43976 w 299779"/>
                    <a:gd name="connsiteY1" fmla="*/ 43 h 531627"/>
                    <a:gd name="connsiteX2" fmla="*/ 43 w 299779"/>
                    <a:gd name="connsiteY2" fmla="*/ 43976 h 531627"/>
                    <a:gd name="connsiteX3" fmla="*/ 43 w 299779"/>
                    <a:gd name="connsiteY3" fmla="*/ 487812 h 531627"/>
                    <a:gd name="connsiteX4" fmla="*/ 43976 w 299779"/>
                    <a:gd name="connsiteY4" fmla="*/ 531745 h 531627"/>
                    <a:gd name="connsiteX5" fmla="*/ 256258 w 299779"/>
                    <a:gd name="connsiteY5" fmla="*/ 531745 h 531627"/>
                    <a:gd name="connsiteX6" fmla="*/ 300191 w 299779"/>
                    <a:gd name="connsiteY6" fmla="*/ 487812 h 531627"/>
                    <a:gd name="connsiteX7" fmla="*/ 300191 w 299779"/>
                    <a:gd name="connsiteY7" fmla="*/ 43976 h 531627"/>
                    <a:gd name="connsiteX8" fmla="*/ 256258 w 299779"/>
                    <a:gd name="connsiteY8" fmla="*/ 43 h 531627"/>
                    <a:gd name="connsiteX9" fmla="*/ 273610 w 299779"/>
                    <a:gd name="connsiteY9" fmla="*/ 487812 h 531627"/>
                    <a:gd name="connsiteX10" fmla="*/ 256258 w 299779"/>
                    <a:gd name="connsiteY10" fmla="*/ 505163 h 531627"/>
                    <a:gd name="connsiteX11" fmla="*/ 43976 w 299779"/>
                    <a:gd name="connsiteY11" fmla="*/ 505163 h 531627"/>
                    <a:gd name="connsiteX12" fmla="*/ 26624 w 299779"/>
                    <a:gd name="connsiteY12" fmla="*/ 487812 h 531627"/>
                    <a:gd name="connsiteX13" fmla="*/ 26624 w 299779"/>
                    <a:gd name="connsiteY13" fmla="*/ 43976 h 531627"/>
                    <a:gd name="connsiteX14" fmla="*/ 43976 w 299779"/>
                    <a:gd name="connsiteY14" fmla="*/ 26624 h 531627"/>
                    <a:gd name="connsiteX15" fmla="*/ 78532 w 299779"/>
                    <a:gd name="connsiteY15" fmla="*/ 26624 h 531627"/>
                    <a:gd name="connsiteX16" fmla="*/ 91084 w 299779"/>
                    <a:gd name="connsiteY16" fmla="*/ 45748 h 531627"/>
                    <a:gd name="connsiteX17" fmla="*/ 102233 w 299779"/>
                    <a:gd name="connsiteY17" fmla="*/ 51803 h 531627"/>
                    <a:gd name="connsiteX18" fmla="*/ 200880 w 299779"/>
                    <a:gd name="connsiteY18" fmla="*/ 51803 h 531627"/>
                    <a:gd name="connsiteX19" fmla="*/ 212325 w 299779"/>
                    <a:gd name="connsiteY19" fmla="*/ 45305 h 531627"/>
                    <a:gd name="connsiteX20" fmla="*/ 223400 w 299779"/>
                    <a:gd name="connsiteY20" fmla="*/ 26624 h 531627"/>
                    <a:gd name="connsiteX21" fmla="*/ 256332 w 299779"/>
                    <a:gd name="connsiteY21" fmla="*/ 26624 h 531627"/>
                    <a:gd name="connsiteX22" fmla="*/ 273683 w 299779"/>
                    <a:gd name="connsiteY22" fmla="*/ 43976 h 531627"/>
                    <a:gd name="connsiteX23" fmla="*/ 273683 w 299779"/>
                    <a:gd name="connsiteY23" fmla="*/ 487812 h 531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9779" h="531627">
                      <a:moveTo>
                        <a:pt x="256258" y="43"/>
                      </a:moveTo>
                      <a:lnTo>
                        <a:pt x="43976" y="43"/>
                      </a:lnTo>
                      <a:cubicBezTo>
                        <a:pt x="19758" y="43"/>
                        <a:pt x="43" y="19757"/>
                        <a:pt x="43" y="43976"/>
                      </a:cubicBezTo>
                      <a:lnTo>
                        <a:pt x="43" y="487812"/>
                      </a:lnTo>
                      <a:cubicBezTo>
                        <a:pt x="43" y="512030"/>
                        <a:pt x="19758" y="531745"/>
                        <a:pt x="43976" y="531745"/>
                      </a:cubicBezTo>
                      <a:lnTo>
                        <a:pt x="256258" y="531745"/>
                      </a:lnTo>
                      <a:cubicBezTo>
                        <a:pt x="280477" y="531745"/>
                        <a:pt x="300191" y="512030"/>
                        <a:pt x="300191" y="487812"/>
                      </a:cubicBezTo>
                      <a:lnTo>
                        <a:pt x="300191" y="43976"/>
                      </a:lnTo>
                      <a:cubicBezTo>
                        <a:pt x="300191" y="19757"/>
                        <a:pt x="280477" y="43"/>
                        <a:pt x="256258" y="43"/>
                      </a:cubicBezTo>
                      <a:close/>
                      <a:moveTo>
                        <a:pt x="273610" y="487812"/>
                      </a:moveTo>
                      <a:cubicBezTo>
                        <a:pt x="273610" y="497337"/>
                        <a:pt x="265857" y="505163"/>
                        <a:pt x="256258" y="505163"/>
                      </a:cubicBezTo>
                      <a:lnTo>
                        <a:pt x="43976" y="505163"/>
                      </a:lnTo>
                      <a:cubicBezTo>
                        <a:pt x="34451" y="505163"/>
                        <a:pt x="26624" y="497410"/>
                        <a:pt x="26624" y="487812"/>
                      </a:cubicBezTo>
                      <a:lnTo>
                        <a:pt x="26624" y="43976"/>
                      </a:lnTo>
                      <a:cubicBezTo>
                        <a:pt x="26624" y="34451"/>
                        <a:pt x="34377" y="26624"/>
                        <a:pt x="43976" y="26624"/>
                      </a:cubicBezTo>
                      <a:lnTo>
                        <a:pt x="78532" y="26624"/>
                      </a:lnTo>
                      <a:lnTo>
                        <a:pt x="91084" y="45748"/>
                      </a:lnTo>
                      <a:cubicBezTo>
                        <a:pt x="93521" y="49514"/>
                        <a:pt x="97729" y="51803"/>
                        <a:pt x="102233" y="51803"/>
                      </a:cubicBezTo>
                      <a:lnTo>
                        <a:pt x="200880" y="51803"/>
                      </a:lnTo>
                      <a:cubicBezTo>
                        <a:pt x="205605" y="51803"/>
                        <a:pt x="209888" y="49292"/>
                        <a:pt x="212325" y="45305"/>
                      </a:cubicBezTo>
                      <a:lnTo>
                        <a:pt x="223400" y="26624"/>
                      </a:lnTo>
                      <a:lnTo>
                        <a:pt x="256332" y="26624"/>
                      </a:lnTo>
                      <a:cubicBezTo>
                        <a:pt x="265857" y="26624"/>
                        <a:pt x="273683" y="34377"/>
                        <a:pt x="273683" y="43976"/>
                      </a:cubicBezTo>
                      <a:lnTo>
                        <a:pt x="273683" y="487812"/>
                      </a:lnTo>
                      <a:close/>
                    </a:path>
                  </a:pathLst>
                </a:custGeom>
                <a:grpFill/>
                <a:ln w="7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12DE3C7F-3A23-FA40-949A-58A52AA34CB3}"/>
              </a:ext>
            </a:extLst>
          </p:cNvPr>
          <p:cNvSpPr/>
          <p:nvPr/>
        </p:nvSpPr>
        <p:spPr>
          <a:xfrm>
            <a:off x="0" y="7308069"/>
            <a:ext cx="24387175" cy="10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92C019B-0CBF-464E-8924-60F448B916AD}"/>
              </a:ext>
            </a:extLst>
          </p:cNvPr>
          <p:cNvSpPr txBox="1"/>
          <p:nvPr/>
        </p:nvSpPr>
        <p:spPr>
          <a:xfrm>
            <a:off x="1571088" y="7533333"/>
            <a:ext cx="424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Education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7D7DE1-921D-C143-8A7B-ED9BF19EF379}"/>
              </a:ext>
            </a:extLst>
          </p:cNvPr>
          <p:cNvSpPr txBox="1"/>
          <p:nvPr/>
        </p:nvSpPr>
        <p:spPr>
          <a:xfrm>
            <a:off x="9709248" y="7533333"/>
            <a:ext cx="424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Experience</a:t>
            </a:r>
          </a:p>
        </p:txBody>
      </p:sp>
      <p:pic>
        <p:nvPicPr>
          <p:cNvPr id="4" name="Picture Placeholder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052177-0828-1D46-8E71-59CB46FB85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2375" r="64147" b="38934"/>
          <a:stretch/>
        </p:blipFill>
        <p:spPr>
          <a:xfrm>
            <a:off x="17411700" y="4462890"/>
            <a:ext cx="4991100" cy="4991087"/>
          </a:xfrm>
        </p:spPr>
      </p:pic>
    </p:spTree>
    <p:extLst>
      <p:ext uri="{BB962C8B-B14F-4D97-AF65-F5344CB8AC3E}">
        <p14:creationId xmlns:p14="http://schemas.microsoft.com/office/powerpoint/2010/main" val="108687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46C0EE-44A1-7944-82D4-3C7586253641}"/>
              </a:ext>
            </a:extLst>
          </p:cNvPr>
          <p:cNvSpPr/>
          <p:nvPr/>
        </p:nvSpPr>
        <p:spPr>
          <a:xfrm>
            <a:off x="9018259" y="0"/>
            <a:ext cx="6221741" cy="2423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F66B3F-A942-324A-858B-8EC1DB440152}"/>
              </a:ext>
            </a:extLst>
          </p:cNvPr>
          <p:cNvSpPr/>
          <p:nvPr/>
        </p:nvSpPr>
        <p:spPr>
          <a:xfrm>
            <a:off x="0" y="-1"/>
            <a:ext cx="7941091" cy="13716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9F0D2EA-E9B8-3243-8300-00129B635B88}"/>
              </a:ext>
            </a:extLst>
          </p:cNvPr>
          <p:cNvSpPr/>
          <p:nvPr/>
        </p:nvSpPr>
        <p:spPr>
          <a:xfrm>
            <a:off x="7941091" y="9960378"/>
            <a:ext cx="16446084" cy="3755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A57BF69-3F28-644D-92E3-8567AE1004A9}"/>
              </a:ext>
            </a:extLst>
          </p:cNvPr>
          <p:cNvGrpSpPr/>
          <p:nvPr/>
        </p:nvGrpSpPr>
        <p:grpSpPr>
          <a:xfrm>
            <a:off x="9018259" y="1068010"/>
            <a:ext cx="6532377" cy="8374400"/>
            <a:chOff x="604180" y="3140650"/>
            <a:chExt cx="6532377" cy="8374400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8349C58-06A4-4E43-AB92-E2E368D8D86C}"/>
                </a:ext>
              </a:extLst>
            </p:cNvPr>
            <p:cNvSpPr txBox="1"/>
            <p:nvPr/>
          </p:nvSpPr>
          <p:spPr>
            <a:xfrm>
              <a:off x="2159389" y="4928939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19B3534-5C49-0B4F-BF18-8580A990A135}"/>
                </a:ext>
              </a:extLst>
            </p:cNvPr>
            <p:cNvSpPr txBox="1"/>
            <p:nvPr/>
          </p:nvSpPr>
          <p:spPr>
            <a:xfrm>
              <a:off x="604180" y="4928940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4E8EDDE-64B7-2441-9F35-50C32E26759D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7F4731B-C9EE-AF48-8387-3233805CF97A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581F61C-62E7-1341-87B8-8F9AB4D65E55}"/>
                </a:ext>
              </a:extLst>
            </p:cNvPr>
            <p:cNvSpPr txBox="1"/>
            <p:nvPr/>
          </p:nvSpPr>
          <p:spPr>
            <a:xfrm>
              <a:off x="2159389" y="963761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77668BC-AD83-0A40-B1C0-1502EF1575FE}"/>
                </a:ext>
              </a:extLst>
            </p:cNvPr>
            <p:cNvSpPr txBox="1"/>
            <p:nvPr/>
          </p:nvSpPr>
          <p:spPr>
            <a:xfrm>
              <a:off x="604180" y="9802605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F8FA0FE-940A-E94E-87F8-E2CB25F562D8}"/>
                </a:ext>
              </a:extLst>
            </p:cNvPr>
            <p:cNvSpPr txBox="1"/>
            <p:nvPr/>
          </p:nvSpPr>
          <p:spPr>
            <a:xfrm>
              <a:off x="2344893" y="3140650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Education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41D319C-211C-B346-8408-4D9A27D1C698}"/>
              </a:ext>
            </a:extLst>
          </p:cNvPr>
          <p:cNvSpPr/>
          <p:nvPr/>
        </p:nvSpPr>
        <p:spPr>
          <a:xfrm>
            <a:off x="16164133" y="0"/>
            <a:ext cx="6221741" cy="2423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2522DD7-8EC1-714A-AA73-FB65676594EC}"/>
              </a:ext>
            </a:extLst>
          </p:cNvPr>
          <p:cNvGrpSpPr/>
          <p:nvPr/>
        </p:nvGrpSpPr>
        <p:grpSpPr>
          <a:xfrm>
            <a:off x="16164133" y="1068010"/>
            <a:ext cx="6532377" cy="8374400"/>
            <a:chOff x="604180" y="3140650"/>
            <a:chExt cx="6532377" cy="8374400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1A4BEF2-87CB-B242-AA92-F6A3E6A48B7A}"/>
                </a:ext>
              </a:extLst>
            </p:cNvPr>
            <p:cNvSpPr txBox="1"/>
            <p:nvPr/>
          </p:nvSpPr>
          <p:spPr>
            <a:xfrm>
              <a:off x="2159389" y="4928939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E04D68F-71D4-1A45-98DA-31CED46000E0}"/>
                </a:ext>
              </a:extLst>
            </p:cNvPr>
            <p:cNvSpPr txBox="1"/>
            <p:nvPr/>
          </p:nvSpPr>
          <p:spPr>
            <a:xfrm>
              <a:off x="604180" y="4928940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F1685B4-23F9-FF42-8F30-CFDCAEE2FCFA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B977098-8A8A-F444-9F57-615D9EEBE8B2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F68A467-AE41-DC4E-A552-C17B1DDFFC3B}"/>
                </a:ext>
              </a:extLst>
            </p:cNvPr>
            <p:cNvSpPr txBox="1"/>
            <p:nvPr/>
          </p:nvSpPr>
          <p:spPr>
            <a:xfrm>
              <a:off x="2159389" y="963761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387426B-78D2-3047-BF70-34E4951122C2}"/>
                </a:ext>
              </a:extLst>
            </p:cNvPr>
            <p:cNvSpPr txBox="1"/>
            <p:nvPr/>
          </p:nvSpPr>
          <p:spPr>
            <a:xfrm>
              <a:off x="604180" y="9802605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A60327BD-A777-8341-AB02-42165300DDF9}"/>
                </a:ext>
              </a:extLst>
            </p:cNvPr>
            <p:cNvSpPr txBox="1"/>
            <p:nvPr/>
          </p:nvSpPr>
          <p:spPr>
            <a:xfrm>
              <a:off x="2344893" y="3140650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Experience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BF262F6-7832-C646-8165-5D1B8705F726}"/>
              </a:ext>
            </a:extLst>
          </p:cNvPr>
          <p:cNvGrpSpPr/>
          <p:nvPr/>
        </p:nvGrpSpPr>
        <p:grpSpPr>
          <a:xfrm>
            <a:off x="9597816" y="10595356"/>
            <a:ext cx="6086276" cy="2144698"/>
            <a:chOff x="9597816" y="10595356"/>
            <a:chExt cx="6086276" cy="2144698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013176E5-C25B-624F-9B5B-F58F1EADEFF2}"/>
                </a:ext>
              </a:extLst>
            </p:cNvPr>
            <p:cNvGrpSpPr/>
            <p:nvPr/>
          </p:nvGrpSpPr>
          <p:grpSpPr>
            <a:xfrm>
              <a:off x="11248373" y="12298197"/>
              <a:ext cx="4435719" cy="428637"/>
              <a:chOff x="5921828" y="4484918"/>
              <a:chExt cx="21626287" cy="783776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ABBA02BD-7B49-6046-84D2-36636DB53A29}"/>
                  </a:ext>
                </a:extLst>
              </p:cNvPr>
              <p:cNvGrpSpPr/>
              <p:nvPr/>
            </p:nvGrpSpPr>
            <p:grpSpPr>
              <a:xfrm>
                <a:off x="5921828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5AE66F9B-58DD-994C-9544-A5D93E1EA25D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2A2C99B9-A84C-F449-B99F-29595A4BA91E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C49EA28C-500A-644D-958E-82C9318C13A7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FBCF9D56-A728-7B46-A9CD-89FF95439BAB}"/>
                  </a:ext>
                </a:extLst>
              </p:cNvPr>
              <p:cNvGrpSpPr/>
              <p:nvPr/>
            </p:nvGrpSpPr>
            <p:grpSpPr>
              <a:xfrm>
                <a:off x="12409714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63BD8D29-0DB4-B640-8B78-723CBCDE05C7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1B64BFA6-062E-104B-99F1-BDF7C6D2E967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CA0E496B-1445-EA4F-90EF-C400C2D034A6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054BB603-D6F6-B747-A382-1A34927AEFAC}"/>
                  </a:ext>
                </a:extLst>
              </p:cNvPr>
              <p:cNvGrpSpPr/>
              <p:nvPr/>
            </p:nvGrpSpPr>
            <p:grpSpPr>
              <a:xfrm>
                <a:off x="18897600" y="4484918"/>
                <a:ext cx="8650515" cy="783776"/>
                <a:chOff x="5791200" y="4484912"/>
                <a:chExt cx="8975949" cy="47897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6BA9289-4C6E-E64A-8799-114BFF9EB897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4E390D41-8735-4D43-A1B9-70CC14FEB7B9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193A980-FCE3-4646-9DB7-0AFCB5B3A1CB}"/>
                    </a:ext>
                  </a:extLst>
                </p:cNvPr>
                <p:cNvSpPr/>
                <p:nvPr/>
              </p:nvSpPr>
              <p:spPr>
                <a:xfrm>
                  <a:off x="10279173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CDA3AF3-D738-BF48-BC56-A7C6882206F7}"/>
                    </a:ext>
                  </a:extLst>
                </p:cNvPr>
                <p:cNvSpPr/>
                <p:nvPr/>
              </p:nvSpPr>
              <p:spPr>
                <a:xfrm>
                  <a:off x="12523161" y="4484912"/>
                  <a:ext cx="2243988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EB03A5DD-3434-7040-83CA-716AF121FEE7}"/>
                </a:ext>
              </a:extLst>
            </p:cNvPr>
            <p:cNvGrpSpPr/>
            <p:nvPr/>
          </p:nvGrpSpPr>
          <p:grpSpPr>
            <a:xfrm>
              <a:off x="9597816" y="10595356"/>
              <a:ext cx="6086276" cy="2144698"/>
              <a:chOff x="9597816" y="10595356"/>
              <a:chExt cx="6086276" cy="2144698"/>
            </a:xfrm>
          </p:grpSpPr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3A448685-1F70-314A-B4BA-F9D5171D3CA6}"/>
                  </a:ext>
                </a:extLst>
              </p:cNvPr>
              <p:cNvGrpSpPr/>
              <p:nvPr/>
            </p:nvGrpSpPr>
            <p:grpSpPr>
              <a:xfrm>
                <a:off x="9597816" y="11490712"/>
                <a:ext cx="6086276" cy="1249342"/>
                <a:chOff x="9597816" y="11490712"/>
                <a:chExt cx="6086276" cy="1249342"/>
              </a:xfrm>
            </p:grpSpPr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76BE5835-AF69-4849-B4E6-0207BAC6ADB4}"/>
                    </a:ext>
                  </a:extLst>
                </p:cNvPr>
                <p:cNvSpPr txBox="1"/>
                <p:nvPr/>
              </p:nvSpPr>
              <p:spPr>
                <a:xfrm>
                  <a:off x="9597816" y="11490712"/>
                  <a:ext cx="19934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English</a:t>
                  </a: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1E5221CA-EC72-4545-9DA8-1DA0E6245269}"/>
                    </a:ext>
                  </a:extLst>
                </p:cNvPr>
                <p:cNvSpPr txBox="1"/>
                <p:nvPr/>
              </p:nvSpPr>
              <p:spPr>
                <a:xfrm>
                  <a:off x="9597816" y="12216834"/>
                  <a:ext cx="14617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Spanish</a:t>
                  </a:r>
                </a:p>
              </p:txBody>
            </p: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824FCD12-0F39-C649-BC46-65501483B38D}"/>
                    </a:ext>
                  </a:extLst>
                </p:cNvPr>
                <p:cNvGrpSpPr/>
                <p:nvPr/>
              </p:nvGrpSpPr>
              <p:grpSpPr>
                <a:xfrm>
                  <a:off x="11248373" y="11618458"/>
                  <a:ext cx="4435719" cy="428637"/>
                  <a:chOff x="5921828" y="4484918"/>
                  <a:chExt cx="21626287" cy="783776"/>
                </a:xfrm>
              </p:grpSpPr>
              <p:grpSp>
                <p:nvGrpSpPr>
                  <p:cNvPr id="214" name="Group 213">
                    <a:extLst>
                      <a:ext uri="{FF2B5EF4-FFF2-40B4-BE49-F238E27FC236}">
                        <a16:creationId xmlns:a16="http://schemas.microsoft.com/office/drawing/2014/main" id="{F040A69B-7E66-A048-8373-72843E60954E}"/>
                      </a:ext>
                    </a:extLst>
                  </p:cNvPr>
                  <p:cNvGrpSpPr/>
                  <p:nvPr/>
                </p:nvGrpSpPr>
                <p:grpSpPr>
                  <a:xfrm>
                    <a:off x="5921828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24" name="Rectangle 223">
                      <a:extLst>
                        <a:ext uri="{FF2B5EF4-FFF2-40B4-BE49-F238E27FC236}">
                          <a16:creationId xmlns:a16="http://schemas.microsoft.com/office/drawing/2014/main" id="{D81334BF-F062-3742-BB95-4A1055E5CD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Rectangle 224">
                      <a:extLst>
                        <a:ext uri="{FF2B5EF4-FFF2-40B4-BE49-F238E27FC236}">
                          <a16:creationId xmlns:a16="http://schemas.microsoft.com/office/drawing/2014/main" id="{0E8BED99-A04D-154C-8912-0D9F499F1A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id="{77C4A190-DD8F-DF47-BA67-EC154FCECE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1DC1EAA7-EC78-9644-96FE-6812DF5D3CCA}"/>
                      </a:ext>
                    </a:extLst>
                  </p:cNvPr>
                  <p:cNvGrpSpPr/>
                  <p:nvPr/>
                </p:nvGrpSpPr>
                <p:grpSpPr>
                  <a:xfrm>
                    <a:off x="12409714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A58258C3-64FA-3743-969A-5FBCB2F162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Rectangle 221">
                      <a:extLst>
                        <a:ext uri="{FF2B5EF4-FFF2-40B4-BE49-F238E27FC236}">
                          <a16:creationId xmlns:a16="http://schemas.microsoft.com/office/drawing/2014/main" id="{1128A5C3-A272-5C46-BFDA-A1C4814AC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Rectangle 222">
                      <a:extLst>
                        <a:ext uri="{FF2B5EF4-FFF2-40B4-BE49-F238E27FC236}">
                          <a16:creationId xmlns:a16="http://schemas.microsoft.com/office/drawing/2014/main" id="{AEE07737-30E0-D644-9390-D83BC330E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A438BDA8-8AB5-7C44-834A-A7CE2819DE62}"/>
                      </a:ext>
                    </a:extLst>
                  </p:cNvPr>
                  <p:cNvGrpSpPr/>
                  <p:nvPr/>
                </p:nvGrpSpPr>
                <p:grpSpPr>
                  <a:xfrm>
                    <a:off x="18897600" y="4484918"/>
                    <a:ext cx="8650515" cy="783776"/>
                    <a:chOff x="5791200" y="4484912"/>
                    <a:chExt cx="8975949" cy="478974"/>
                  </a:xfrm>
                </p:grpSpPr>
                <p:sp>
                  <p:nvSpPr>
                    <p:cNvPr id="217" name="Rectangle 216">
                      <a:extLst>
                        <a:ext uri="{FF2B5EF4-FFF2-40B4-BE49-F238E27FC236}">
                          <a16:creationId xmlns:a16="http://schemas.microsoft.com/office/drawing/2014/main" id="{21B1229C-4D02-E24B-90A1-9056E45E9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8" name="Rectangle 217">
                      <a:extLst>
                        <a:ext uri="{FF2B5EF4-FFF2-40B4-BE49-F238E27FC236}">
                          <a16:creationId xmlns:a16="http://schemas.microsoft.com/office/drawing/2014/main" id="{1BA0E5E2-3E2A-3248-B197-57FC49DB3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Rectangle 218">
                      <a:extLst>
                        <a:ext uri="{FF2B5EF4-FFF2-40B4-BE49-F238E27FC236}">
                          <a16:creationId xmlns:a16="http://schemas.microsoft.com/office/drawing/2014/main" id="{4915445B-28D7-DC40-BB1F-E43522D04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3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71082FC9-37C5-5E4D-9A75-E9A810FD2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23161" y="4484912"/>
                      <a:ext cx="2243988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E67FC6C-9C63-5444-BC9B-5AA33F5D62E8}"/>
                  </a:ext>
                </a:extLst>
              </p:cNvPr>
              <p:cNvSpPr txBox="1"/>
              <p:nvPr/>
            </p:nvSpPr>
            <p:spPr>
              <a:xfrm>
                <a:off x="9624227" y="10595356"/>
                <a:ext cx="2740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2"/>
                    </a:solidFill>
                    <a:latin typeface="Poppins" pitchFamily="2" charset="77"/>
                    <a:ea typeface="Lato" panose="020F0502020204030203" pitchFamily="34" charset="0"/>
                    <a:cs typeface="Poppins" pitchFamily="2" charset="77"/>
                  </a:rPr>
                  <a:t>Languages</a:t>
                </a:r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EFFDECE6-66AA-7E43-B327-5D065EEDCB95}"/>
              </a:ext>
            </a:extLst>
          </p:cNvPr>
          <p:cNvGrpSpPr/>
          <p:nvPr/>
        </p:nvGrpSpPr>
        <p:grpSpPr>
          <a:xfrm>
            <a:off x="2125460" y="9935618"/>
            <a:ext cx="3479694" cy="2234489"/>
            <a:chOff x="1496095" y="10261138"/>
            <a:chExt cx="3479694" cy="2234489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0E55E44-84A3-F249-8FCD-0B657AF3A95B}"/>
                </a:ext>
              </a:extLst>
            </p:cNvPr>
            <p:cNvSpPr txBox="1"/>
            <p:nvPr/>
          </p:nvSpPr>
          <p:spPr>
            <a:xfrm>
              <a:off x="1703023" y="10261138"/>
              <a:ext cx="308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Contact me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D1203E9-1F06-804D-A0AB-2E0A58EA748A}"/>
                </a:ext>
              </a:extLst>
            </p:cNvPr>
            <p:cNvGrpSpPr/>
            <p:nvPr/>
          </p:nvGrpSpPr>
          <p:grpSpPr>
            <a:xfrm>
              <a:off x="1496095" y="11096845"/>
              <a:ext cx="3479694" cy="1398782"/>
              <a:chOff x="-974646" y="8773386"/>
              <a:chExt cx="3479694" cy="1398782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FB887ADA-ACFC-7041-A960-3F9960CE339D}"/>
                  </a:ext>
                </a:extLst>
              </p:cNvPr>
              <p:cNvSpPr txBox="1"/>
              <p:nvPr/>
            </p:nvSpPr>
            <p:spPr>
              <a:xfrm>
                <a:off x="-386583" y="8773386"/>
                <a:ext cx="289163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(000) 777-1234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kcage@mail.com</a:t>
                </a:r>
                <a:endPara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www.kcage.com</a:t>
                </a:r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24EF81A8-6471-1440-B1C1-FFE5E6234907}"/>
                  </a:ext>
                </a:extLst>
              </p:cNvPr>
              <p:cNvGrpSpPr/>
              <p:nvPr/>
            </p:nvGrpSpPr>
            <p:grpSpPr>
              <a:xfrm>
                <a:off x="-974646" y="8773386"/>
                <a:ext cx="407929" cy="1398782"/>
                <a:chOff x="17762909" y="5145196"/>
                <a:chExt cx="407929" cy="1398782"/>
              </a:xfrm>
              <a:solidFill>
                <a:schemeClr val="bg1"/>
              </a:solidFill>
            </p:grpSpPr>
            <p:sp>
              <p:nvSpPr>
                <p:cNvPr id="245" name="Forma libre 19">
                  <a:extLst>
                    <a:ext uri="{FF2B5EF4-FFF2-40B4-BE49-F238E27FC236}">
                      <a16:creationId xmlns:a16="http://schemas.microsoft.com/office/drawing/2014/main" id="{2C42CA02-1416-1945-BE15-39FDF99BA5A8}"/>
                    </a:ext>
                  </a:extLst>
                </p:cNvPr>
                <p:cNvSpPr/>
                <p:nvPr/>
              </p:nvSpPr>
              <p:spPr>
                <a:xfrm>
                  <a:off x="17762909" y="6136049"/>
                  <a:ext cx="407929" cy="407929"/>
                </a:xfrm>
                <a:custGeom>
                  <a:avLst/>
                  <a:gdLst>
                    <a:gd name="connsiteX0" fmla="*/ 511138 w 532366"/>
                    <a:gd name="connsiteY0" fmla="*/ 162903 h 532366"/>
                    <a:gd name="connsiteX1" fmla="*/ 454210 w 532366"/>
                    <a:gd name="connsiteY1" fmla="*/ 78434 h 532366"/>
                    <a:gd name="connsiteX2" fmla="*/ 369740 w 532366"/>
                    <a:gd name="connsiteY2" fmla="*/ 21505 h 532366"/>
                    <a:gd name="connsiteX3" fmla="*/ 280397 w 532366"/>
                    <a:gd name="connsiteY3" fmla="*/ 978 h 532366"/>
                    <a:gd name="connsiteX4" fmla="*/ 274859 w 532366"/>
                    <a:gd name="connsiteY4" fmla="*/ 757 h 532366"/>
                    <a:gd name="connsiteX5" fmla="*/ 267032 w 532366"/>
                    <a:gd name="connsiteY5" fmla="*/ 609 h 532366"/>
                    <a:gd name="connsiteX6" fmla="*/ 264965 w 532366"/>
                    <a:gd name="connsiteY6" fmla="*/ 609 h 532366"/>
                    <a:gd name="connsiteX7" fmla="*/ 162848 w 532366"/>
                    <a:gd name="connsiteY7" fmla="*/ 21505 h 532366"/>
                    <a:gd name="connsiteX8" fmla="*/ 89158 w 532366"/>
                    <a:gd name="connsiteY8" fmla="*/ 68318 h 532366"/>
                    <a:gd name="connsiteX9" fmla="*/ 84654 w 532366"/>
                    <a:gd name="connsiteY9" fmla="*/ 72305 h 532366"/>
                    <a:gd name="connsiteX10" fmla="*/ 84433 w 532366"/>
                    <a:gd name="connsiteY10" fmla="*/ 72600 h 532366"/>
                    <a:gd name="connsiteX11" fmla="*/ 78378 w 532366"/>
                    <a:gd name="connsiteY11" fmla="*/ 78507 h 532366"/>
                    <a:gd name="connsiteX12" fmla="*/ 21450 w 532366"/>
                    <a:gd name="connsiteY12" fmla="*/ 162977 h 532366"/>
                    <a:gd name="connsiteX13" fmla="*/ 554 w 532366"/>
                    <a:gd name="connsiteY13" fmla="*/ 266423 h 532366"/>
                    <a:gd name="connsiteX14" fmla="*/ 21450 w 532366"/>
                    <a:gd name="connsiteY14" fmla="*/ 369869 h 532366"/>
                    <a:gd name="connsiteX15" fmla="*/ 78378 w 532366"/>
                    <a:gd name="connsiteY15" fmla="*/ 454339 h 532366"/>
                    <a:gd name="connsiteX16" fmla="*/ 162848 w 532366"/>
                    <a:gd name="connsiteY16" fmla="*/ 511267 h 532366"/>
                    <a:gd name="connsiteX17" fmla="*/ 252560 w 532366"/>
                    <a:gd name="connsiteY17" fmla="*/ 531794 h 532366"/>
                    <a:gd name="connsiteX18" fmla="*/ 255587 w 532366"/>
                    <a:gd name="connsiteY18" fmla="*/ 532163 h 532366"/>
                    <a:gd name="connsiteX19" fmla="*/ 257507 w 532366"/>
                    <a:gd name="connsiteY19" fmla="*/ 532016 h 532366"/>
                    <a:gd name="connsiteX20" fmla="*/ 266368 w 532366"/>
                    <a:gd name="connsiteY20" fmla="*/ 532163 h 532366"/>
                    <a:gd name="connsiteX21" fmla="*/ 369814 w 532366"/>
                    <a:gd name="connsiteY21" fmla="*/ 511267 h 532366"/>
                    <a:gd name="connsiteX22" fmla="*/ 442986 w 532366"/>
                    <a:gd name="connsiteY22" fmla="*/ 464971 h 532366"/>
                    <a:gd name="connsiteX23" fmla="*/ 448376 w 532366"/>
                    <a:gd name="connsiteY23" fmla="*/ 460541 h 532366"/>
                    <a:gd name="connsiteX24" fmla="*/ 449115 w 532366"/>
                    <a:gd name="connsiteY24" fmla="*/ 459360 h 532366"/>
                    <a:gd name="connsiteX25" fmla="*/ 454283 w 532366"/>
                    <a:gd name="connsiteY25" fmla="*/ 454339 h 532366"/>
                    <a:gd name="connsiteX26" fmla="*/ 511212 w 532366"/>
                    <a:gd name="connsiteY26" fmla="*/ 369869 h 532366"/>
                    <a:gd name="connsiteX27" fmla="*/ 532108 w 532366"/>
                    <a:gd name="connsiteY27" fmla="*/ 266423 h 532366"/>
                    <a:gd name="connsiteX28" fmla="*/ 511138 w 532366"/>
                    <a:gd name="connsiteY28" fmla="*/ 162903 h 532366"/>
                    <a:gd name="connsiteX29" fmla="*/ 417439 w 532366"/>
                    <a:gd name="connsiteY29" fmla="*/ 80944 h 532366"/>
                    <a:gd name="connsiteX30" fmla="*/ 373506 w 532366"/>
                    <a:gd name="connsiteY30" fmla="*/ 102504 h 532366"/>
                    <a:gd name="connsiteX31" fmla="*/ 368115 w 532366"/>
                    <a:gd name="connsiteY31" fmla="*/ 94235 h 532366"/>
                    <a:gd name="connsiteX32" fmla="*/ 316799 w 532366"/>
                    <a:gd name="connsiteY32" fmla="*/ 32507 h 532366"/>
                    <a:gd name="connsiteX33" fmla="*/ 417439 w 532366"/>
                    <a:gd name="connsiteY33" fmla="*/ 80944 h 532366"/>
                    <a:gd name="connsiteX34" fmla="*/ 270724 w 532366"/>
                    <a:gd name="connsiteY34" fmla="*/ 27191 h 532366"/>
                    <a:gd name="connsiteX35" fmla="*/ 272275 w 532366"/>
                    <a:gd name="connsiteY35" fmla="*/ 27191 h 532366"/>
                    <a:gd name="connsiteX36" fmla="*/ 346112 w 532366"/>
                    <a:gd name="connsiteY36" fmla="*/ 109076 h 532366"/>
                    <a:gd name="connsiteX37" fmla="*/ 347441 w 532366"/>
                    <a:gd name="connsiteY37" fmla="*/ 111143 h 532366"/>
                    <a:gd name="connsiteX38" fmla="*/ 264965 w 532366"/>
                    <a:gd name="connsiteY38" fmla="*/ 121776 h 532366"/>
                    <a:gd name="connsiteX39" fmla="*/ 191275 w 532366"/>
                    <a:gd name="connsiteY39" fmla="*/ 111070 h 532366"/>
                    <a:gd name="connsiteX40" fmla="*/ 192604 w 532366"/>
                    <a:gd name="connsiteY40" fmla="*/ 109224 h 532366"/>
                    <a:gd name="connsiteX41" fmla="*/ 270724 w 532366"/>
                    <a:gd name="connsiteY41" fmla="*/ 27191 h 532366"/>
                    <a:gd name="connsiteX42" fmla="*/ 226939 w 532366"/>
                    <a:gd name="connsiteY42" fmla="*/ 30292 h 532366"/>
                    <a:gd name="connsiteX43" fmla="*/ 170970 w 532366"/>
                    <a:gd name="connsiteY43" fmla="*/ 93644 h 532366"/>
                    <a:gd name="connsiteX44" fmla="*/ 164989 w 532366"/>
                    <a:gd name="connsiteY44" fmla="*/ 102283 h 532366"/>
                    <a:gd name="connsiteX45" fmla="*/ 117807 w 532366"/>
                    <a:gd name="connsiteY45" fmla="*/ 78729 h 532366"/>
                    <a:gd name="connsiteX46" fmla="*/ 226939 w 532366"/>
                    <a:gd name="connsiteY46" fmla="*/ 30292 h 532366"/>
                    <a:gd name="connsiteX47" fmla="*/ 115223 w 532366"/>
                    <a:gd name="connsiteY47" fmla="*/ 451902 h 532366"/>
                    <a:gd name="connsiteX48" fmla="*/ 159082 w 532366"/>
                    <a:gd name="connsiteY48" fmla="*/ 430342 h 532366"/>
                    <a:gd name="connsiteX49" fmla="*/ 215715 w 532366"/>
                    <a:gd name="connsiteY49" fmla="*/ 500192 h 532366"/>
                    <a:gd name="connsiteX50" fmla="*/ 115223 w 532366"/>
                    <a:gd name="connsiteY50" fmla="*/ 451902 h 532366"/>
                    <a:gd name="connsiteX51" fmla="*/ 261716 w 532366"/>
                    <a:gd name="connsiteY51" fmla="*/ 505508 h 532366"/>
                    <a:gd name="connsiteX52" fmla="*/ 260313 w 532366"/>
                    <a:gd name="connsiteY52" fmla="*/ 505508 h 532366"/>
                    <a:gd name="connsiteX53" fmla="*/ 185073 w 532366"/>
                    <a:gd name="connsiteY53" fmla="*/ 421629 h 532366"/>
                    <a:gd name="connsiteX54" fmla="*/ 267918 w 532366"/>
                    <a:gd name="connsiteY54" fmla="*/ 410849 h 532366"/>
                    <a:gd name="connsiteX55" fmla="*/ 341386 w 532366"/>
                    <a:gd name="connsiteY55" fmla="*/ 421481 h 532366"/>
                    <a:gd name="connsiteX56" fmla="*/ 261716 w 532366"/>
                    <a:gd name="connsiteY56" fmla="*/ 505508 h 532366"/>
                    <a:gd name="connsiteX57" fmla="*/ 305501 w 532366"/>
                    <a:gd name="connsiteY57" fmla="*/ 502333 h 532366"/>
                    <a:gd name="connsiteX58" fmla="*/ 367599 w 532366"/>
                    <a:gd name="connsiteY58" fmla="*/ 430268 h 532366"/>
                    <a:gd name="connsiteX59" fmla="*/ 414781 w 532366"/>
                    <a:gd name="connsiteY59" fmla="*/ 453822 h 532366"/>
                    <a:gd name="connsiteX60" fmla="*/ 305501 w 532366"/>
                    <a:gd name="connsiteY60" fmla="*/ 502333 h 532366"/>
                    <a:gd name="connsiteX61" fmla="*/ 435455 w 532366"/>
                    <a:gd name="connsiteY61" fmla="*/ 435437 h 532366"/>
                    <a:gd name="connsiteX62" fmla="*/ 381923 w 532366"/>
                    <a:gd name="connsiteY62" fmla="*/ 407378 h 532366"/>
                    <a:gd name="connsiteX63" fmla="*/ 402671 w 532366"/>
                    <a:gd name="connsiteY63" fmla="*/ 364184 h 532366"/>
                    <a:gd name="connsiteX64" fmla="*/ 395140 w 532366"/>
                    <a:gd name="connsiteY64" fmla="*/ 346980 h 532366"/>
                    <a:gd name="connsiteX65" fmla="*/ 377936 w 532366"/>
                    <a:gd name="connsiteY65" fmla="*/ 354511 h 532366"/>
                    <a:gd name="connsiteX66" fmla="*/ 356449 w 532366"/>
                    <a:gd name="connsiteY66" fmla="*/ 398296 h 532366"/>
                    <a:gd name="connsiteX67" fmla="*/ 268288 w 532366"/>
                    <a:gd name="connsiteY67" fmla="*/ 384341 h 532366"/>
                    <a:gd name="connsiteX68" fmla="*/ 170749 w 532366"/>
                    <a:gd name="connsiteY68" fmla="*/ 398149 h 532366"/>
                    <a:gd name="connsiteX69" fmla="*/ 151256 w 532366"/>
                    <a:gd name="connsiteY69" fmla="*/ 354954 h 532366"/>
                    <a:gd name="connsiteX70" fmla="*/ 134273 w 532366"/>
                    <a:gd name="connsiteY70" fmla="*/ 346832 h 532366"/>
                    <a:gd name="connsiteX71" fmla="*/ 126151 w 532366"/>
                    <a:gd name="connsiteY71" fmla="*/ 363814 h 532366"/>
                    <a:gd name="connsiteX72" fmla="*/ 145349 w 532366"/>
                    <a:gd name="connsiteY72" fmla="*/ 407157 h 532366"/>
                    <a:gd name="connsiteX73" fmla="*/ 94770 w 532366"/>
                    <a:gd name="connsiteY73" fmla="*/ 433221 h 532366"/>
                    <a:gd name="connsiteX74" fmla="*/ 26914 w 532366"/>
                    <a:gd name="connsiteY74" fmla="*/ 266349 h 532366"/>
                    <a:gd name="connsiteX75" fmla="*/ 96985 w 532366"/>
                    <a:gd name="connsiteY75" fmla="*/ 97188 h 532366"/>
                    <a:gd name="connsiteX76" fmla="*/ 97059 w 532366"/>
                    <a:gd name="connsiteY76" fmla="*/ 97114 h 532366"/>
                    <a:gd name="connsiteX77" fmla="*/ 150517 w 532366"/>
                    <a:gd name="connsiteY77" fmla="*/ 125172 h 532366"/>
                    <a:gd name="connsiteX78" fmla="*/ 120392 w 532366"/>
                    <a:gd name="connsiteY78" fmla="*/ 196056 h 532366"/>
                    <a:gd name="connsiteX79" fmla="*/ 129621 w 532366"/>
                    <a:gd name="connsiteY79" fmla="*/ 212448 h 532366"/>
                    <a:gd name="connsiteX80" fmla="*/ 133239 w 532366"/>
                    <a:gd name="connsiteY80" fmla="*/ 212965 h 532366"/>
                    <a:gd name="connsiteX81" fmla="*/ 146013 w 532366"/>
                    <a:gd name="connsiteY81" fmla="*/ 203292 h 532366"/>
                    <a:gd name="connsiteX82" fmla="*/ 175991 w 532366"/>
                    <a:gd name="connsiteY82" fmla="*/ 134328 h 532366"/>
                    <a:gd name="connsiteX83" fmla="*/ 264374 w 532366"/>
                    <a:gd name="connsiteY83" fmla="*/ 148431 h 532366"/>
                    <a:gd name="connsiteX84" fmla="*/ 269543 w 532366"/>
                    <a:gd name="connsiteY84" fmla="*/ 148505 h 532366"/>
                    <a:gd name="connsiteX85" fmla="*/ 361618 w 532366"/>
                    <a:gd name="connsiteY85" fmla="*/ 134771 h 532366"/>
                    <a:gd name="connsiteX86" fmla="*/ 388568 w 532366"/>
                    <a:gd name="connsiteY86" fmla="*/ 202702 h 532366"/>
                    <a:gd name="connsiteX87" fmla="*/ 401490 w 532366"/>
                    <a:gd name="connsiteY87" fmla="*/ 212817 h 532366"/>
                    <a:gd name="connsiteX88" fmla="*/ 404665 w 532366"/>
                    <a:gd name="connsiteY88" fmla="*/ 212448 h 532366"/>
                    <a:gd name="connsiteX89" fmla="*/ 414411 w 532366"/>
                    <a:gd name="connsiteY89" fmla="*/ 196352 h 532366"/>
                    <a:gd name="connsiteX90" fmla="*/ 387018 w 532366"/>
                    <a:gd name="connsiteY90" fmla="*/ 125763 h 532366"/>
                    <a:gd name="connsiteX91" fmla="*/ 437670 w 532366"/>
                    <a:gd name="connsiteY91" fmla="*/ 99699 h 532366"/>
                    <a:gd name="connsiteX92" fmla="*/ 505379 w 532366"/>
                    <a:gd name="connsiteY92" fmla="*/ 266423 h 532366"/>
                    <a:gd name="connsiteX93" fmla="*/ 435455 w 532366"/>
                    <a:gd name="connsiteY93" fmla="*/ 435437 h 532366"/>
                    <a:gd name="connsiteX94" fmla="*/ 185738 w 532366"/>
                    <a:gd name="connsiteY94" fmla="*/ 232606 h 532366"/>
                    <a:gd name="connsiteX95" fmla="*/ 184852 w 532366"/>
                    <a:gd name="connsiteY95" fmla="*/ 238291 h 532366"/>
                    <a:gd name="connsiteX96" fmla="*/ 159968 w 532366"/>
                    <a:gd name="connsiteY96" fmla="*/ 308806 h 532366"/>
                    <a:gd name="connsiteX97" fmla="*/ 144536 w 532366"/>
                    <a:gd name="connsiteY97" fmla="*/ 321358 h 532366"/>
                    <a:gd name="connsiteX98" fmla="*/ 143650 w 532366"/>
                    <a:gd name="connsiteY98" fmla="*/ 321358 h 532366"/>
                    <a:gd name="connsiteX99" fmla="*/ 128587 w 532366"/>
                    <a:gd name="connsiteY99" fmla="*/ 309396 h 532366"/>
                    <a:gd name="connsiteX100" fmla="*/ 112934 w 532366"/>
                    <a:gd name="connsiteY100" fmla="*/ 259704 h 532366"/>
                    <a:gd name="connsiteX101" fmla="*/ 97133 w 532366"/>
                    <a:gd name="connsiteY101" fmla="*/ 309396 h 532366"/>
                    <a:gd name="connsiteX102" fmla="*/ 82070 w 532366"/>
                    <a:gd name="connsiteY102" fmla="*/ 321358 h 532366"/>
                    <a:gd name="connsiteX103" fmla="*/ 81184 w 532366"/>
                    <a:gd name="connsiteY103" fmla="*/ 321358 h 532366"/>
                    <a:gd name="connsiteX104" fmla="*/ 65752 w 532366"/>
                    <a:gd name="connsiteY104" fmla="*/ 308806 h 532366"/>
                    <a:gd name="connsiteX105" fmla="*/ 41607 w 532366"/>
                    <a:gd name="connsiteY105" fmla="*/ 239251 h 532366"/>
                    <a:gd name="connsiteX106" fmla="*/ 40352 w 532366"/>
                    <a:gd name="connsiteY106" fmla="*/ 232458 h 532366"/>
                    <a:gd name="connsiteX107" fmla="*/ 53790 w 532366"/>
                    <a:gd name="connsiteY107" fmla="*/ 219758 h 532366"/>
                    <a:gd name="connsiteX108" fmla="*/ 67376 w 532366"/>
                    <a:gd name="connsiteY108" fmla="*/ 230612 h 532366"/>
                    <a:gd name="connsiteX109" fmla="*/ 82439 w 532366"/>
                    <a:gd name="connsiteY109" fmla="*/ 280674 h 532366"/>
                    <a:gd name="connsiteX110" fmla="*/ 97871 w 532366"/>
                    <a:gd name="connsiteY110" fmla="*/ 230760 h 532366"/>
                    <a:gd name="connsiteX111" fmla="*/ 112196 w 532366"/>
                    <a:gd name="connsiteY111" fmla="*/ 219536 h 532366"/>
                    <a:gd name="connsiteX112" fmla="*/ 113820 w 532366"/>
                    <a:gd name="connsiteY112" fmla="*/ 219536 h 532366"/>
                    <a:gd name="connsiteX113" fmla="*/ 128145 w 532366"/>
                    <a:gd name="connsiteY113" fmla="*/ 230760 h 532366"/>
                    <a:gd name="connsiteX114" fmla="*/ 143798 w 532366"/>
                    <a:gd name="connsiteY114" fmla="*/ 280821 h 532366"/>
                    <a:gd name="connsiteX115" fmla="*/ 159230 w 532366"/>
                    <a:gd name="connsiteY115" fmla="*/ 230391 h 532366"/>
                    <a:gd name="connsiteX116" fmla="*/ 172668 w 532366"/>
                    <a:gd name="connsiteY116" fmla="*/ 219684 h 532366"/>
                    <a:gd name="connsiteX117" fmla="*/ 185738 w 532366"/>
                    <a:gd name="connsiteY117" fmla="*/ 232606 h 532366"/>
                    <a:gd name="connsiteX118" fmla="*/ 340205 w 532366"/>
                    <a:gd name="connsiteY118" fmla="*/ 232606 h 532366"/>
                    <a:gd name="connsiteX119" fmla="*/ 339319 w 532366"/>
                    <a:gd name="connsiteY119" fmla="*/ 238291 h 532366"/>
                    <a:gd name="connsiteX120" fmla="*/ 314436 w 532366"/>
                    <a:gd name="connsiteY120" fmla="*/ 308806 h 532366"/>
                    <a:gd name="connsiteX121" fmla="*/ 299004 w 532366"/>
                    <a:gd name="connsiteY121" fmla="*/ 321358 h 532366"/>
                    <a:gd name="connsiteX122" fmla="*/ 298118 w 532366"/>
                    <a:gd name="connsiteY122" fmla="*/ 321358 h 532366"/>
                    <a:gd name="connsiteX123" fmla="*/ 283055 w 532366"/>
                    <a:gd name="connsiteY123" fmla="*/ 309396 h 532366"/>
                    <a:gd name="connsiteX124" fmla="*/ 267401 w 532366"/>
                    <a:gd name="connsiteY124" fmla="*/ 259704 h 532366"/>
                    <a:gd name="connsiteX125" fmla="*/ 251600 w 532366"/>
                    <a:gd name="connsiteY125" fmla="*/ 309396 h 532366"/>
                    <a:gd name="connsiteX126" fmla="*/ 236538 w 532366"/>
                    <a:gd name="connsiteY126" fmla="*/ 321358 h 532366"/>
                    <a:gd name="connsiteX127" fmla="*/ 235651 w 532366"/>
                    <a:gd name="connsiteY127" fmla="*/ 321358 h 532366"/>
                    <a:gd name="connsiteX128" fmla="*/ 220219 w 532366"/>
                    <a:gd name="connsiteY128" fmla="*/ 308806 h 532366"/>
                    <a:gd name="connsiteX129" fmla="*/ 196075 w 532366"/>
                    <a:gd name="connsiteY129" fmla="*/ 239251 h 532366"/>
                    <a:gd name="connsiteX130" fmla="*/ 194820 w 532366"/>
                    <a:gd name="connsiteY130" fmla="*/ 232458 h 532366"/>
                    <a:gd name="connsiteX131" fmla="*/ 208258 w 532366"/>
                    <a:gd name="connsiteY131" fmla="*/ 219758 h 532366"/>
                    <a:gd name="connsiteX132" fmla="*/ 221844 w 532366"/>
                    <a:gd name="connsiteY132" fmla="*/ 230612 h 532366"/>
                    <a:gd name="connsiteX133" fmla="*/ 236907 w 532366"/>
                    <a:gd name="connsiteY133" fmla="*/ 280674 h 532366"/>
                    <a:gd name="connsiteX134" fmla="*/ 252339 w 532366"/>
                    <a:gd name="connsiteY134" fmla="*/ 230760 h 532366"/>
                    <a:gd name="connsiteX135" fmla="*/ 266663 w 532366"/>
                    <a:gd name="connsiteY135" fmla="*/ 219536 h 532366"/>
                    <a:gd name="connsiteX136" fmla="*/ 268288 w 532366"/>
                    <a:gd name="connsiteY136" fmla="*/ 219536 h 532366"/>
                    <a:gd name="connsiteX137" fmla="*/ 282612 w 532366"/>
                    <a:gd name="connsiteY137" fmla="*/ 230760 h 532366"/>
                    <a:gd name="connsiteX138" fmla="*/ 298265 w 532366"/>
                    <a:gd name="connsiteY138" fmla="*/ 280821 h 532366"/>
                    <a:gd name="connsiteX139" fmla="*/ 313697 w 532366"/>
                    <a:gd name="connsiteY139" fmla="*/ 230391 h 532366"/>
                    <a:gd name="connsiteX140" fmla="*/ 327136 w 532366"/>
                    <a:gd name="connsiteY140" fmla="*/ 219684 h 532366"/>
                    <a:gd name="connsiteX141" fmla="*/ 340205 w 532366"/>
                    <a:gd name="connsiteY141" fmla="*/ 232606 h 532366"/>
                    <a:gd name="connsiteX142" fmla="*/ 452659 w 532366"/>
                    <a:gd name="connsiteY142" fmla="*/ 280821 h 532366"/>
                    <a:gd name="connsiteX143" fmla="*/ 468091 w 532366"/>
                    <a:gd name="connsiteY143" fmla="*/ 230391 h 532366"/>
                    <a:gd name="connsiteX144" fmla="*/ 481529 w 532366"/>
                    <a:gd name="connsiteY144" fmla="*/ 219684 h 532366"/>
                    <a:gd name="connsiteX145" fmla="*/ 494599 w 532366"/>
                    <a:gd name="connsiteY145" fmla="*/ 232606 h 532366"/>
                    <a:gd name="connsiteX146" fmla="*/ 493712 w 532366"/>
                    <a:gd name="connsiteY146" fmla="*/ 238291 h 532366"/>
                    <a:gd name="connsiteX147" fmla="*/ 468829 w 532366"/>
                    <a:gd name="connsiteY147" fmla="*/ 308806 h 532366"/>
                    <a:gd name="connsiteX148" fmla="*/ 453397 w 532366"/>
                    <a:gd name="connsiteY148" fmla="*/ 321358 h 532366"/>
                    <a:gd name="connsiteX149" fmla="*/ 452511 w 532366"/>
                    <a:gd name="connsiteY149" fmla="*/ 321358 h 532366"/>
                    <a:gd name="connsiteX150" fmla="*/ 437449 w 532366"/>
                    <a:gd name="connsiteY150" fmla="*/ 309396 h 532366"/>
                    <a:gd name="connsiteX151" fmla="*/ 421795 w 532366"/>
                    <a:gd name="connsiteY151" fmla="*/ 259704 h 532366"/>
                    <a:gd name="connsiteX152" fmla="*/ 405994 w 532366"/>
                    <a:gd name="connsiteY152" fmla="*/ 309396 h 532366"/>
                    <a:gd name="connsiteX153" fmla="*/ 390931 w 532366"/>
                    <a:gd name="connsiteY153" fmla="*/ 321358 h 532366"/>
                    <a:gd name="connsiteX154" fmla="*/ 390045 w 532366"/>
                    <a:gd name="connsiteY154" fmla="*/ 321358 h 532366"/>
                    <a:gd name="connsiteX155" fmla="*/ 374613 w 532366"/>
                    <a:gd name="connsiteY155" fmla="*/ 308806 h 532366"/>
                    <a:gd name="connsiteX156" fmla="*/ 350468 w 532366"/>
                    <a:gd name="connsiteY156" fmla="*/ 239251 h 532366"/>
                    <a:gd name="connsiteX157" fmla="*/ 349213 w 532366"/>
                    <a:gd name="connsiteY157" fmla="*/ 232458 h 532366"/>
                    <a:gd name="connsiteX158" fmla="*/ 362651 w 532366"/>
                    <a:gd name="connsiteY158" fmla="*/ 219758 h 532366"/>
                    <a:gd name="connsiteX159" fmla="*/ 376238 w 532366"/>
                    <a:gd name="connsiteY159" fmla="*/ 230612 h 532366"/>
                    <a:gd name="connsiteX160" fmla="*/ 391300 w 532366"/>
                    <a:gd name="connsiteY160" fmla="*/ 280674 h 532366"/>
                    <a:gd name="connsiteX161" fmla="*/ 406732 w 532366"/>
                    <a:gd name="connsiteY161" fmla="*/ 230760 h 532366"/>
                    <a:gd name="connsiteX162" fmla="*/ 421057 w 532366"/>
                    <a:gd name="connsiteY162" fmla="*/ 219536 h 532366"/>
                    <a:gd name="connsiteX163" fmla="*/ 422681 w 532366"/>
                    <a:gd name="connsiteY163" fmla="*/ 219536 h 532366"/>
                    <a:gd name="connsiteX164" fmla="*/ 437006 w 532366"/>
                    <a:gd name="connsiteY164" fmla="*/ 230760 h 532366"/>
                    <a:gd name="connsiteX165" fmla="*/ 452659 w 532366"/>
                    <a:gd name="connsiteY165" fmla="*/ 280821 h 532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532366" h="532366">
                      <a:moveTo>
                        <a:pt x="511138" y="162903"/>
                      </a:moveTo>
                      <a:cubicBezTo>
                        <a:pt x="497773" y="131227"/>
                        <a:pt x="478576" y="102800"/>
                        <a:pt x="454210" y="78434"/>
                      </a:cubicBezTo>
                      <a:cubicBezTo>
                        <a:pt x="429770" y="53993"/>
                        <a:pt x="401342" y="34870"/>
                        <a:pt x="369740" y="21505"/>
                      </a:cubicBezTo>
                      <a:cubicBezTo>
                        <a:pt x="341239" y="9470"/>
                        <a:pt x="311261" y="2603"/>
                        <a:pt x="280397" y="978"/>
                      </a:cubicBezTo>
                      <a:cubicBezTo>
                        <a:pt x="278551" y="535"/>
                        <a:pt x="276705" y="462"/>
                        <a:pt x="274859" y="757"/>
                      </a:cubicBezTo>
                      <a:cubicBezTo>
                        <a:pt x="272275" y="683"/>
                        <a:pt x="269690" y="609"/>
                        <a:pt x="267032" y="609"/>
                      </a:cubicBezTo>
                      <a:cubicBezTo>
                        <a:pt x="266368" y="535"/>
                        <a:pt x="265703" y="535"/>
                        <a:pt x="264965" y="609"/>
                      </a:cubicBezTo>
                      <a:cubicBezTo>
                        <a:pt x="229523" y="757"/>
                        <a:pt x="195189" y="7771"/>
                        <a:pt x="162848" y="21505"/>
                      </a:cubicBezTo>
                      <a:cubicBezTo>
                        <a:pt x="135750" y="32950"/>
                        <a:pt x="111014" y="48677"/>
                        <a:pt x="89158" y="68318"/>
                      </a:cubicBezTo>
                      <a:cubicBezTo>
                        <a:pt x="87460" y="69278"/>
                        <a:pt x="85910" y="70607"/>
                        <a:pt x="84654" y="72305"/>
                      </a:cubicBezTo>
                      <a:cubicBezTo>
                        <a:pt x="84581" y="72379"/>
                        <a:pt x="84507" y="72527"/>
                        <a:pt x="84433" y="72600"/>
                      </a:cubicBezTo>
                      <a:cubicBezTo>
                        <a:pt x="82365" y="74520"/>
                        <a:pt x="80372" y="76514"/>
                        <a:pt x="78378" y="78507"/>
                      </a:cubicBezTo>
                      <a:cubicBezTo>
                        <a:pt x="53938" y="102948"/>
                        <a:pt x="34814" y="131375"/>
                        <a:pt x="21450" y="162977"/>
                      </a:cubicBezTo>
                      <a:cubicBezTo>
                        <a:pt x="7568" y="195761"/>
                        <a:pt x="554" y="230538"/>
                        <a:pt x="554" y="266423"/>
                      </a:cubicBezTo>
                      <a:cubicBezTo>
                        <a:pt x="554" y="302308"/>
                        <a:pt x="7568" y="337085"/>
                        <a:pt x="21450" y="369869"/>
                      </a:cubicBezTo>
                      <a:cubicBezTo>
                        <a:pt x="34814" y="401545"/>
                        <a:pt x="54012" y="429973"/>
                        <a:pt x="78378" y="454339"/>
                      </a:cubicBezTo>
                      <a:cubicBezTo>
                        <a:pt x="102818" y="478779"/>
                        <a:pt x="131246" y="497903"/>
                        <a:pt x="162848" y="511267"/>
                      </a:cubicBezTo>
                      <a:cubicBezTo>
                        <a:pt x="191423" y="523377"/>
                        <a:pt x="221549" y="530244"/>
                        <a:pt x="252560" y="531794"/>
                      </a:cubicBezTo>
                      <a:cubicBezTo>
                        <a:pt x="253520" y="532016"/>
                        <a:pt x="254554" y="532163"/>
                        <a:pt x="255587" y="532163"/>
                      </a:cubicBezTo>
                      <a:cubicBezTo>
                        <a:pt x="256252" y="532163"/>
                        <a:pt x="256917" y="532089"/>
                        <a:pt x="257507" y="532016"/>
                      </a:cubicBezTo>
                      <a:cubicBezTo>
                        <a:pt x="260461" y="532089"/>
                        <a:pt x="263414" y="532163"/>
                        <a:pt x="266368" y="532163"/>
                      </a:cubicBezTo>
                      <a:cubicBezTo>
                        <a:pt x="302253" y="532163"/>
                        <a:pt x="337030" y="525149"/>
                        <a:pt x="369814" y="511267"/>
                      </a:cubicBezTo>
                      <a:cubicBezTo>
                        <a:pt x="396690" y="499896"/>
                        <a:pt x="421278" y="484317"/>
                        <a:pt x="442986" y="464971"/>
                      </a:cubicBezTo>
                      <a:cubicBezTo>
                        <a:pt x="445054" y="464012"/>
                        <a:pt x="446974" y="462535"/>
                        <a:pt x="448376" y="460541"/>
                      </a:cubicBezTo>
                      <a:cubicBezTo>
                        <a:pt x="448672" y="460172"/>
                        <a:pt x="448893" y="459803"/>
                        <a:pt x="449115" y="459360"/>
                      </a:cubicBezTo>
                      <a:cubicBezTo>
                        <a:pt x="450887" y="457735"/>
                        <a:pt x="452585" y="456037"/>
                        <a:pt x="454283" y="454339"/>
                      </a:cubicBezTo>
                      <a:cubicBezTo>
                        <a:pt x="478724" y="429899"/>
                        <a:pt x="497847" y="401471"/>
                        <a:pt x="511212" y="369869"/>
                      </a:cubicBezTo>
                      <a:cubicBezTo>
                        <a:pt x="525093" y="337085"/>
                        <a:pt x="532108" y="302308"/>
                        <a:pt x="532108" y="266423"/>
                      </a:cubicBezTo>
                      <a:cubicBezTo>
                        <a:pt x="532108" y="230538"/>
                        <a:pt x="525020" y="195613"/>
                        <a:pt x="511138" y="162903"/>
                      </a:cubicBezTo>
                      <a:moveTo>
                        <a:pt x="417439" y="80944"/>
                      </a:moveTo>
                      <a:cubicBezTo>
                        <a:pt x="403336" y="89435"/>
                        <a:pt x="388642" y="96598"/>
                        <a:pt x="373506" y="102504"/>
                      </a:cubicBezTo>
                      <a:cubicBezTo>
                        <a:pt x="371733" y="99773"/>
                        <a:pt x="369961" y="96967"/>
                        <a:pt x="368115" y="94235"/>
                      </a:cubicBezTo>
                      <a:cubicBezTo>
                        <a:pt x="353717" y="72970"/>
                        <a:pt x="336587" y="52295"/>
                        <a:pt x="316799" y="32507"/>
                      </a:cubicBezTo>
                      <a:cubicBezTo>
                        <a:pt x="353643" y="40334"/>
                        <a:pt x="387978" y="56799"/>
                        <a:pt x="417439" y="80944"/>
                      </a:cubicBezTo>
                      <a:moveTo>
                        <a:pt x="270724" y="27191"/>
                      </a:moveTo>
                      <a:cubicBezTo>
                        <a:pt x="271241" y="27191"/>
                        <a:pt x="271758" y="27191"/>
                        <a:pt x="272275" y="27191"/>
                      </a:cubicBezTo>
                      <a:cubicBezTo>
                        <a:pt x="301957" y="53034"/>
                        <a:pt x="326840" y="80501"/>
                        <a:pt x="346112" y="109076"/>
                      </a:cubicBezTo>
                      <a:cubicBezTo>
                        <a:pt x="346555" y="109741"/>
                        <a:pt x="346998" y="110479"/>
                        <a:pt x="347441" y="111143"/>
                      </a:cubicBezTo>
                      <a:cubicBezTo>
                        <a:pt x="320786" y="118601"/>
                        <a:pt x="293097" y="122293"/>
                        <a:pt x="264965" y="121776"/>
                      </a:cubicBezTo>
                      <a:cubicBezTo>
                        <a:pt x="239786" y="121333"/>
                        <a:pt x="215051" y="117715"/>
                        <a:pt x="191275" y="111070"/>
                      </a:cubicBezTo>
                      <a:cubicBezTo>
                        <a:pt x="191718" y="110479"/>
                        <a:pt x="192161" y="109814"/>
                        <a:pt x="192604" y="109224"/>
                      </a:cubicBezTo>
                      <a:cubicBezTo>
                        <a:pt x="213205" y="80427"/>
                        <a:pt x="239491" y="52886"/>
                        <a:pt x="270724" y="27191"/>
                      </a:cubicBezTo>
                      <a:moveTo>
                        <a:pt x="226939" y="30292"/>
                      </a:moveTo>
                      <a:cubicBezTo>
                        <a:pt x="205452" y="50523"/>
                        <a:pt x="186697" y="71788"/>
                        <a:pt x="170970" y="93644"/>
                      </a:cubicBezTo>
                      <a:cubicBezTo>
                        <a:pt x="168903" y="96524"/>
                        <a:pt x="166909" y="99403"/>
                        <a:pt x="164989" y="102283"/>
                      </a:cubicBezTo>
                      <a:cubicBezTo>
                        <a:pt x="148671" y="95933"/>
                        <a:pt x="132870" y="88033"/>
                        <a:pt x="117807" y="78729"/>
                      </a:cubicBezTo>
                      <a:cubicBezTo>
                        <a:pt x="149631" y="53403"/>
                        <a:pt x="186993" y="36863"/>
                        <a:pt x="226939" y="30292"/>
                      </a:cubicBezTo>
                      <a:moveTo>
                        <a:pt x="115223" y="451902"/>
                      </a:moveTo>
                      <a:cubicBezTo>
                        <a:pt x="129252" y="443411"/>
                        <a:pt x="143946" y="436249"/>
                        <a:pt x="159082" y="430342"/>
                      </a:cubicBezTo>
                      <a:cubicBezTo>
                        <a:pt x="174440" y="454486"/>
                        <a:pt x="193343" y="477819"/>
                        <a:pt x="215715" y="500192"/>
                      </a:cubicBezTo>
                      <a:cubicBezTo>
                        <a:pt x="178945" y="492365"/>
                        <a:pt x="144610" y="475899"/>
                        <a:pt x="115223" y="451902"/>
                      </a:cubicBezTo>
                      <a:moveTo>
                        <a:pt x="261716" y="505508"/>
                      </a:moveTo>
                      <a:cubicBezTo>
                        <a:pt x="261273" y="505508"/>
                        <a:pt x="260756" y="505508"/>
                        <a:pt x="260313" y="505508"/>
                      </a:cubicBezTo>
                      <a:cubicBezTo>
                        <a:pt x="229671" y="478927"/>
                        <a:pt x="204492" y="450868"/>
                        <a:pt x="185073" y="421629"/>
                      </a:cubicBezTo>
                      <a:cubicBezTo>
                        <a:pt x="211802" y="414098"/>
                        <a:pt x="239639" y="410406"/>
                        <a:pt x="267918" y="410849"/>
                      </a:cubicBezTo>
                      <a:cubicBezTo>
                        <a:pt x="293023" y="411218"/>
                        <a:pt x="317685" y="414836"/>
                        <a:pt x="341386" y="421481"/>
                      </a:cubicBezTo>
                      <a:cubicBezTo>
                        <a:pt x="320490" y="450942"/>
                        <a:pt x="293909" y="479001"/>
                        <a:pt x="261716" y="505508"/>
                      </a:cubicBezTo>
                      <a:moveTo>
                        <a:pt x="305501" y="502333"/>
                      </a:moveTo>
                      <a:cubicBezTo>
                        <a:pt x="329942" y="479370"/>
                        <a:pt x="350690" y="455299"/>
                        <a:pt x="367599" y="430268"/>
                      </a:cubicBezTo>
                      <a:cubicBezTo>
                        <a:pt x="383990" y="436618"/>
                        <a:pt x="399718" y="444445"/>
                        <a:pt x="414781" y="453822"/>
                      </a:cubicBezTo>
                      <a:cubicBezTo>
                        <a:pt x="382957" y="479222"/>
                        <a:pt x="345521" y="495762"/>
                        <a:pt x="305501" y="502333"/>
                      </a:cubicBezTo>
                      <a:moveTo>
                        <a:pt x="435455" y="435437"/>
                      </a:moveTo>
                      <a:cubicBezTo>
                        <a:pt x="418472" y="424287"/>
                        <a:pt x="400530" y="414984"/>
                        <a:pt x="381923" y="407378"/>
                      </a:cubicBezTo>
                      <a:cubicBezTo>
                        <a:pt x="390045" y="393275"/>
                        <a:pt x="396912" y="378877"/>
                        <a:pt x="402671" y="364184"/>
                      </a:cubicBezTo>
                      <a:cubicBezTo>
                        <a:pt x="405329" y="357317"/>
                        <a:pt x="402007" y="349638"/>
                        <a:pt x="395140" y="346980"/>
                      </a:cubicBezTo>
                      <a:cubicBezTo>
                        <a:pt x="388273" y="344321"/>
                        <a:pt x="380594" y="347644"/>
                        <a:pt x="377936" y="354511"/>
                      </a:cubicBezTo>
                      <a:cubicBezTo>
                        <a:pt x="372103" y="369352"/>
                        <a:pt x="364940" y="383972"/>
                        <a:pt x="356449" y="398296"/>
                      </a:cubicBezTo>
                      <a:cubicBezTo>
                        <a:pt x="328096" y="389510"/>
                        <a:pt x="298487" y="384784"/>
                        <a:pt x="268288" y="384341"/>
                      </a:cubicBezTo>
                      <a:cubicBezTo>
                        <a:pt x="234913" y="383824"/>
                        <a:pt x="202129" y="388476"/>
                        <a:pt x="170749" y="398149"/>
                      </a:cubicBezTo>
                      <a:cubicBezTo>
                        <a:pt x="162922" y="383972"/>
                        <a:pt x="156424" y="369574"/>
                        <a:pt x="151256" y="354954"/>
                      </a:cubicBezTo>
                      <a:cubicBezTo>
                        <a:pt x="148819" y="348013"/>
                        <a:pt x="141214" y="344395"/>
                        <a:pt x="134273" y="346832"/>
                      </a:cubicBezTo>
                      <a:cubicBezTo>
                        <a:pt x="127332" y="349268"/>
                        <a:pt x="123714" y="356874"/>
                        <a:pt x="126151" y="363814"/>
                      </a:cubicBezTo>
                      <a:cubicBezTo>
                        <a:pt x="131320" y="378508"/>
                        <a:pt x="137743" y="392980"/>
                        <a:pt x="145349" y="407157"/>
                      </a:cubicBezTo>
                      <a:cubicBezTo>
                        <a:pt x="127849" y="414245"/>
                        <a:pt x="110940" y="422958"/>
                        <a:pt x="94770" y="433221"/>
                      </a:cubicBezTo>
                      <a:cubicBezTo>
                        <a:pt x="50985" y="388328"/>
                        <a:pt x="26914" y="329185"/>
                        <a:pt x="26914" y="266349"/>
                      </a:cubicBezTo>
                      <a:cubicBezTo>
                        <a:pt x="26914" y="202480"/>
                        <a:pt x="51797" y="142377"/>
                        <a:pt x="96985" y="97188"/>
                      </a:cubicBezTo>
                      <a:cubicBezTo>
                        <a:pt x="96985" y="97188"/>
                        <a:pt x="97059" y="97114"/>
                        <a:pt x="97059" y="97114"/>
                      </a:cubicBezTo>
                      <a:cubicBezTo>
                        <a:pt x="114042" y="108264"/>
                        <a:pt x="131984" y="117641"/>
                        <a:pt x="150517" y="125172"/>
                      </a:cubicBezTo>
                      <a:cubicBezTo>
                        <a:pt x="137300" y="148284"/>
                        <a:pt x="127185" y="171985"/>
                        <a:pt x="120392" y="196056"/>
                      </a:cubicBezTo>
                      <a:cubicBezTo>
                        <a:pt x="118398" y="203145"/>
                        <a:pt x="122533" y="210454"/>
                        <a:pt x="129621" y="212448"/>
                      </a:cubicBezTo>
                      <a:cubicBezTo>
                        <a:pt x="130803" y="212817"/>
                        <a:pt x="132058" y="212965"/>
                        <a:pt x="133239" y="212965"/>
                      </a:cubicBezTo>
                      <a:cubicBezTo>
                        <a:pt x="139072" y="212965"/>
                        <a:pt x="144389" y="209126"/>
                        <a:pt x="146013" y="203292"/>
                      </a:cubicBezTo>
                      <a:cubicBezTo>
                        <a:pt x="152585" y="179886"/>
                        <a:pt x="162626" y="156775"/>
                        <a:pt x="175991" y="134328"/>
                      </a:cubicBezTo>
                      <a:cubicBezTo>
                        <a:pt x="204418" y="143115"/>
                        <a:pt x="234101" y="147914"/>
                        <a:pt x="264374" y="148431"/>
                      </a:cubicBezTo>
                      <a:cubicBezTo>
                        <a:pt x="266072" y="148431"/>
                        <a:pt x="267844" y="148505"/>
                        <a:pt x="269543" y="148505"/>
                      </a:cubicBezTo>
                      <a:cubicBezTo>
                        <a:pt x="300997" y="148505"/>
                        <a:pt x="332009" y="143853"/>
                        <a:pt x="361618" y="134771"/>
                      </a:cubicBezTo>
                      <a:cubicBezTo>
                        <a:pt x="373875" y="156996"/>
                        <a:pt x="382883" y="179738"/>
                        <a:pt x="388568" y="202702"/>
                      </a:cubicBezTo>
                      <a:cubicBezTo>
                        <a:pt x="390045" y="208756"/>
                        <a:pt x="395509" y="212817"/>
                        <a:pt x="401490" y="212817"/>
                      </a:cubicBezTo>
                      <a:cubicBezTo>
                        <a:pt x="402523" y="212817"/>
                        <a:pt x="403631" y="212670"/>
                        <a:pt x="404665" y="212448"/>
                      </a:cubicBezTo>
                      <a:cubicBezTo>
                        <a:pt x="411827" y="210676"/>
                        <a:pt x="416183" y="203514"/>
                        <a:pt x="414411" y="196352"/>
                      </a:cubicBezTo>
                      <a:cubicBezTo>
                        <a:pt x="408504" y="172428"/>
                        <a:pt x="399349" y="148800"/>
                        <a:pt x="387018" y="125763"/>
                      </a:cubicBezTo>
                      <a:cubicBezTo>
                        <a:pt x="404517" y="118675"/>
                        <a:pt x="421500" y="109962"/>
                        <a:pt x="437670" y="99699"/>
                      </a:cubicBezTo>
                      <a:cubicBezTo>
                        <a:pt x="481382" y="144592"/>
                        <a:pt x="505379" y="203661"/>
                        <a:pt x="505379" y="266423"/>
                      </a:cubicBezTo>
                      <a:cubicBezTo>
                        <a:pt x="505453" y="330219"/>
                        <a:pt x="480570" y="390248"/>
                        <a:pt x="435455" y="435437"/>
                      </a:cubicBezTo>
                      <a:moveTo>
                        <a:pt x="185738" y="232606"/>
                      </a:moveTo>
                      <a:cubicBezTo>
                        <a:pt x="185738" y="234452"/>
                        <a:pt x="185221" y="237036"/>
                        <a:pt x="184852" y="238291"/>
                      </a:cubicBezTo>
                      <a:lnTo>
                        <a:pt x="159968" y="308806"/>
                      </a:lnTo>
                      <a:cubicBezTo>
                        <a:pt x="157015" y="317445"/>
                        <a:pt x="151329" y="321358"/>
                        <a:pt x="144536" y="321358"/>
                      </a:cubicBezTo>
                      <a:lnTo>
                        <a:pt x="143650" y="321358"/>
                      </a:lnTo>
                      <a:cubicBezTo>
                        <a:pt x="136857" y="321358"/>
                        <a:pt x="131098" y="317518"/>
                        <a:pt x="128587" y="309396"/>
                      </a:cubicBezTo>
                      <a:lnTo>
                        <a:pt x="112934" y="259704"/>
                      </a:lnTo>
                      <a:lnTo>
                        <a:pt x="97133" y="309396"/>
                      </a:lnTo>
                      <a:cubicBezTo>
                        <a:pt x="94549" y="317518"/>
                        <a:pt x="88863" y="321358"/>
                        <a:pt x="82070" y="321358"/>
                      </a:cubicBezTo>
                      <a:lnTo>
                        <a:pt x="81184" y="321358"/>
                      </a:lnTo>
                      <a:cubicBezTo>
                        <a:pt x="74391" y="321358"/>
                        <a:pt x="68632" y="317518"/>
                        <a:pt x="65752" y="308806"/>
                      </a:cubicBezTo>
                      <a:lnTo>
                        <a:pt x="41607" y="239251"/>
                      </a:lnTo>
                      <a:cubicBezTo>
                        <a:pt x="41090" y="237627"/>
                        <a:pt x="40352" y="234821"/>
                        <a:pt x="40352" y="232458"/>
                      </a:cubicBezTo>
                      <a:cubicBezTo>
                        <a:pt x="40352" y="226034"/>
                        <a:pt x="45521" y="219758"/>
                        <a:pt x="53790" y="219758"/>
                      </a:cubicBezTo>
                      <a:cubicBezTo>
                        <a:pt x="60805" y="219758"/>
                        <a:pt x="65383" y="224188"/>
                        <a:pt x="67376" y="230612"/>
                      </a:cubicBezTo>
                      <a:lnTo>
                        <a:pt x="82439" y="280674"/>
                      </a:lnTo>
                      <a:lnTo>
                        <a:pt x="97871" y="230760"/>
                      </a:lnTo>
                      <a:cubicBezTo>
                        <a:pt x="99865" y="224114"/>
                        <a:pt x="105033" y="219536"/>
                        <a:pt x="112196" y="219536"/>
                      </a:cubicBezTo>
                      <a:lnTo>
                        <a:pt x="113820" y="219536"/>
                      </a:lnTo>
                      <a:cubicBezTo>
                        <a:pt x="120982" y="219536"/>
                        <a:pt x="126151" y="224114"/>
                        <a:pt x="128145" y="230760"/>
                      </a:cubicBezTo>
                      <a:lnTo>
                        <a:pt x="143798" y="280821"/>
                      </a:lnTo>
                      <a:lnTo>
                        <a:pt x="159230" y="230391"/>
                      </a:lnTo>
                      <a:cubicBezTo>
                        <a:pt x="161076" y="224484"/>
                        <a:pt x="165285" y="219684"/>
                        <a:pt x="172668" y="219684"/>
                      </a:cubicBezTo>
                      <a:cubicBezTo>
                        <a:pt x="180421" y="219684"/>
                        <a:pt x="185738" y="225591"/>
                        <a:pt x="185738" y="232606"/>
                      </a:cubicBezTo>
                      <a:moveTo>
                        <a:pt x="340205" y="232606"/>
                      </a:moveTo>
                      <a:cubicBezTo>
                        <a:pt x="340205" y="234452"/>
                        <a:pt x="339688" y="237036"/>
                        <a:pt x="339319" y="238291"/>
                      </a:cubicBezTo>
                      <a:lnTo>
                        <a:pt x="314436" y="308806"/>
                      </a:lnTo>
                      <a:cubicBezTo>
                        <a:pt x="311482" y="317445"/>
                        <a:pt x="305797" y="321358"/>
                        <a:pt x="299004" y="321358"/>
                      </a:cubicBezTo>
                      <a:lnTo>
                        <a:pt x="298118" y="321358"/>
                      </a:lnTo>
                      <a:cubicBezTo>
                        <a:pt x="291325" y="321358"/>
                        <a:pt x="285565" y="317518"/>
                        <a:pt x="283055" y="309396"/>
                      </a:cubicBezTo>
                      <a:lnTo>
                        <a:pt x="267401" y="259704"/>
                      </a:lnTo>
                      <a:lnTo>
                        <a:pt x="251600" y="309396"/>
                      </a:lnTo>
                      <a:cubicBezTo>
                        <a:pt x="249016" y="317518"/>
                        <a:pt x="243331" y="321358"/>
                        <a:pt x="236538" y="321358"/>
                      </a:cubicBezTo>
                      <a:lnTo>
                        <a:pt x="235651" y="321358"/>
                      </a:lnTo>
                      <a:cubicBezTo>
                        <a:pt x="228858" y="321358"/>
                        <a:pt x="223099" y="317518"/>
                        <a:pt x="220219" y="308806"/>
                      </a:cubicBezTo>
                      <a:lnTo>
                        <a:pt x="196075" y="239251"/>
                      </a:lnTo>
                      <a:cubicBezTo>
                        <a:pt x="195558" y="237627"/>
                        <a:pt x="194820" y="234821"/>
                        <a:pt x="194820" y="232458"/>
                      </a:cubicBezTo>
                      <a:cubicBezTo>
                        <a:pt x="194820" y="226034"/>
                        <a:pt x="199988" y="219758"/>
                        <a:pt x="208258" y="219758"/>
                      </a:cubicBezTo>
                      <a:cubicBezTo>
                        <a:pt x="215272" y="219758"/>
                        <a:pt x="219850" y="224188"/>
                        <a:pt x="221844" y="230612"/>
                      </a:cubicBezTo>
                      <a:lnTo>
                        <a:pt x="236907" y="280674"/>
                      </a:lnTo>
                      <a:lnTo>
                        <a:pt x="252339" y="230760"/>
                      </a:lnTo>
                      <a:cubicBezTo>
                        <a:pt x="254332" y="224114"/>
                        <a:pt x="259501" y="219536"/>
                        <a:pt x="266663" y="219536"/>
                      </a:cubicBezTo>
                      <a:lnTo>
                        <a:pt x="268288" y="219536"/>
                      </a:lnTo>
                      <a:cubicBezTo>
                        <a:pt x="275450" y="219536"/>
                        <a:pt x="280618" y="224114"/>
                        <a:pt x="282612" y="230760"/>
                      </a:cubicBezTo>
                      <a:lnTo>
                        <a:pt x="298265" y="280821"/>
                      </a:lnTo>
                      <a:lnTo>
                        <a:pt x="313697" y="230391"/>
                      </a:lnTo>
                      <a:cubicBezTo>
                        <a:pt x="315543" y="224484"/>
                        <a:pt x="319752" y="219684"/>
                        <a:pt x="327136" y="219684"/>
                      </a:cubicBezTo>
                      <a:cubicBezTo>
                        <a:pt x="334815" y="219684"/>
                        <a:pt x="340205" y="225591"/>
                        <a:pt x="340205" y="232606"/>
                      </a:cubicBezTo>
                      <a:moveTo>
                        <a:pt x="452659" y="280821"/>
                      </a:moveTo>
                      <a:lnTo>
                        <a:pt x="468091" y="230391"/>
                      </a:lnTo>
                      <a:cubicBezTo>
                        <a:pt x="469937" y="224484"/>
                        <a:pt x="474146" y="219684"/>
                        <a:pt x="481529" y="219684"/>
                      </a:cubicBezTo>
                      <a:cubicBezTo>
                        <a:pt x="489282" y="219684"/>
                        <a:pt x="494599" y="225591"/>
                        <a:pt x="494599" y="232606"/>
                      </a:cubicBezTo>
                      <a:cubicBezTo>
                        <a:pt x="494599" y="234452"/>
                        <a:pt x="494082" y="237036"/>
                        <a:pt x="493712" y="238291"/>
                      </a:cubicBezTo>
                      <a:lnTo>
                        <a:pt x="468829" y="308806"/>
                      </a:lnTo>
                      <a:cubicBezTo>
                        <a:pt x="465876" y="317445"/>
                        <a:pt x="460190" y="321358"/>
                        <a:pt x="453397" y="321358"/>
                      </a:cubicBezTo>
                      <a:lnTo>
                        <a:pt x="452511" y="321358"/>
                      </a:lnTo>
                      <a:cubicBezTo>
                        <a:pt x="445718" y="321358"/>
                        <a:pt x="439959" y="317518"/>
                        <a:pt x="437449" y="309396"/>
                      </a:cubicBezTo>
                      <a:lnTo>
                        <a:pt x="421795" y="259704"/>
                      </a:lnTo>
                      <a:lnTo>
                        <a:pt x="405994" y="309396"/>
                      </a:lnTo>
                      <a:cubicBezTo>
                        <a:pt x="403410" y="317518"/>
                        <a:pt x="397724" y="321358"/>
                        <a:pt x="390931" y="321358"/>
                      </a:cubicBezTo>
                      <a:lnTo>
                        <a:pt x="390045" y="321358"/>
                      </a:lnTo>
                      <a:cubicBezTo>
                        <a:pt x="383252" y="321358"/>
                        <a:pt x="377493" y="317518"/>
                        <a:pt x="374613" y="308806"/>
                      </a:cubicBezTo>
                      <a:lnTo>
                        <a:pt x="350468" y="239251"/>
                      </a:lnTo>
                      <a:cubicBezTo>
                        <a:pt x="349951" y="237627"/>
                        <a:pt x="349213" y="234821"/>
                        <a:pt x="349213" y="232458"/>
                      </a:cubicBezTo>
                      <a:cubicBezTo>
                        <a:pt x="349213" y="226034"/>
                        <a:pt x="354382" y="219758"/>
                        <a:pt x="362651" y="219758"/>
                      </a:cubicBezTo>
                      <a:cubicBezTo>
                        <a:pt x="369666" y="219758"/>
                        <a:pt x="374244" y="224188"/>
                        <a:pt x="376238" y="230612"/>
                      </a:cubicBezTo>
                      <a:lnTo>
                        <a:pt x="391300" y="280674"/>
                      </a:lnTo>
                      <a:lnTo>
                        <a:pt x="406732" y="230760"/>
                      </a:lnTo>
                      <a:cubicBezTo>
                        <a:pt x="408726" y="224114"/>
                        <a:pt x="413895" y="219536"/>
                        <a:pt x="421057" y="219536"/>
                      </a:cubicBezTo>
                      <a:lnTo>
                        <a:pt x="422681" y="219536"/>
                      </a:lnTo>
                      <a:cubicBezTo>
                        <a:pt x="429843" y="219536"/>
                        <a:pt x="435012" y="224114"/>
                        <a:pt x="437006" y="230760"/>
                      </a:cubicBezTo>
                      <a:lnTo>
                        <a:pt x="452659" y="2808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6" name="Forma libre 280">
                  <a:extLst>
                    <a:ext uri="{FF2B5EF4-FFF2-40B4-BE49-F238E27FC236}">
                      <a16:creationId xmlns:a16="http://schemas.microsoft.com/office/drawing/2014/main" id="{82ED874E-AA0A-3440-B394-37B4F1642383}"/>
                    </a:ext>
                  </a:extLst>
                </p:cNvPr>
                <p:cNvSpPr/>
                <p:nvPr/>
              </p:nvSpPr>
              <p:spPr>
                <a:xfrm>
                  <a:off x="17780270" y="5794387"/>
                  <a:ext cx="362318" cy="237618"/>
                </a:xfrm>
                <a:custGeom>
                  <a:avLst/>
                  <a:gdLst>
                    <a:gd name="connsiteX0" fmla="*/ 270604 w 272459"/>
                    <a:gd name="connsiteY0" fmla="*/ 10596 h 178686"/>
                    <a:gd name="connsiteX1" fmla="*/ 268684 w 272459"/>
                    <a:gd name="connsiteY1" fmla="*/ 7790 h 178686"/>
                    <a:gd name="connsiteX2" fmla="*/ 254212 w 272459"/>
                    <a:gd name="connsiteY2" fmla="*/ 554 h 178686"/>
                    <a:gd name="connsiteX3" fmla="*/ 18376 w 272459"/>
                    <a:gd name="connsiteY3" fmla="*/ 554 h 178686"/>
                    <a:gd name="connsiteX4" fmla="*/ 3904 w 272459"/>
                    <a:gd name="connsiteY4" fmla="*/ 7790 h 178686"/>
                    <a:gd name="connsiteX5" fmla="*/ 1984 w 272459"/>
                    <a:gd name="connsiteY5" fmla="*/ 10596 h 178686"/>
                    <a:gd name="connsiteX6" fmla="*/ 581 w 272459"/>
                    <a:gd name="connsiteY6" fmla="*/ 17241 h 178686"/>
                    <a:gd name="connsiteX7" fmla="*/ 581 w 272459"/>
                    <a:gd name="connsiteY7" fmla="*/ 18053 h 178686"/>
                    <a:gd name="connsiteX8" fmla="*/ 581 w 272459"/>
                    <a:gd name="connsiteY8" fmla="*/ 160707 h 178686"/>
                    <a:gd name="connsiteX9" fmla="*/ 18450 w 272459"/>
                    <a:gd name="connsiteY9" fmla="*/ 178206 h 178686"/>
                    <a:gd name="connsiteX10" fmla="*/ 254286 w 272459"/>
                    <a:gd name="connsiteY10" fmla="*/ 178206 h 178686"/>
                    <a:gd name="connsiteX11" fmla="*/ 272155 w 272459"/>
                    <a:gd name="connsiteY11" fmla="*/ 160707 h 178686"/>
                    <a:gd name="connsiteX12" fmla="*/ 272155 w 272459"/>
                    <a:gd name="connsiteY12" fmla="*/ 18053 h 178686"/>
                    <a:gd name="connsiteX13" fmla="*/ 272155 w 272459"/>
                    <a:gd name="connsiteY13" fmla="*/ 17241 h 178686"/>
                    <a:gd name="connsiteX14" fmla="*/ 270604 w 272459"/>
                    <a:gd name="connsiteY14" fmla="*/ 10596 h 178686"/>
                    <a:gd name="connsiteX15" fmla="*/ 136590 w 272459"/>
                    <a:gd name="connsiteY15" fmla="*/ 64054 h 178686"/>
                    <a:gd name="connsiteX16" fmla="*/ 63860 w 272459"/>
                    <a:gd name="connsiteY16" fmla="*/ 27135 h 178686"/>
                    <a:gd name="connsiteX17" fmla="*/ 208950 w 272459"/>
                    <a:gd name="connsiteY17" fmla="*/ 27135 h 178686"/>
                    <a:gd name="connsiteX18" fmla="*/ 136590 w 272459"/>
                    <a:gd name="connsiteY18" fmla="*/ 64054 h 178686"/>
                    <a:gd name="connsiteX19" fmla="*/ 27089 w 272459"/>
                    <a:gd name="connsiteY19" fmla="*/ 151625 h 178686"/>
                    <a:gd name="connsiteX20" fmla="*/ 27089 w 272459"/>
                    <a:gd name="connsiteY20" fmla="*/ 38358 h 178686"/>
                    <a:gd name="connsiteX21" fmla="*/ 130461 w 272459"/>
                    <a:gd name="connsiteY21" fmla="*/ 90857 h 178686"/>
                    <a:gd name="connsiteX22" fmla="*/ 130535 w 272459"/>
                    <a:gd name="connsiteY22" fmla="*/ 90857 h 178686"/>
                    <a:gd name="connsiteX23" fmla="*/ 130535 w 272459"/>
                    <a:gd name="connsiteY23" fmla="*/ 90857 h 178686"/>
                    <a:gd name="connsiteX24" fmla="*/ 131273 w 272459"/>
                    <a:gd name="connsiteY24" fmla="*/ 91226 h 178686"/>
                    <a:gd name="connsiteX25" fmla="*/ 131421 w 272459"/>
                    <a:gd name="connsiteY25" fmla="*/ 91300 h 178686"/>
                    <a:gd name="connsiteX26" fmla="*/ 132085 w 272459"/>
                    <a:gd name="connsiteY26" fmla="*/ 91595 h 178686"/>
                    <a:gd name="connsiteX27" fmla="*/ 132233 w 272459"/>
                    <a:gd name="connsiteY27" fmla="*/ 91669 h 178686"/>
                    <a:gd name="connsiteX28" fmla="*/ 132898 w 272459"/>
                    <a:gd name="connsiteY28" fmla="*/ 91890 h 178686"/>
                    <a:gd name="connsiteX29" fmla="*/ 133045 w 272459"/>
                    <a:gd name="connsiteY29" fmla="*/ 91964 h 178686"/>
                    <a:gd name="connsiteX30" fmla="*/ 133710 w 272459"/>
                    <a:gd name="connsiteY30" fmla="*/ 92112 h 178686"/>
                    <a:gd name="connsiteX31" fmla="*/ 133857 w 272459"/>
                    <a:gd name="connsiteY31" fmla="*/ 92112 h 178686"/>
                    <a:gd name="connsiteX32" fmla="*/ 134596 w 272459"/>
                    <a:gd name="connsiteY32" fmla="*/ 92260 h 178686"/>
                    <a:gd name="connsiteX33" fmla="*/ 134744 w 272459"/>
                    <a:gd name="connsiteY33" fmla="*/ 92260 h 178686"/>
                    <a:gd name="connsiteX34" fmla="*/ 135482 w 272459"/>
                    <a:gd name="connsiteY34" fmla="*/ 92333 h 178686"/>
                    <a:gd name="connsiteX35" fmla="*/ 135630 w 272459"/>
                    <a:gd name="connsiteY35" fmla="*/ 92333 h 178686"/>
                    <a:gd name="connsiteX36" fmla="*/ 136516 w 272459"/>
                    <a:gd name="connsiteY36" fmla="*/ 92333 h 178686"/>
                    <a:gd name="connsiteX37" fmla="*/ 136516 w 272459"/>
                    <a:gd name="connsiteY37" fmla="*/ 92333 h 178686"/>
                    <a:gd name="connsiteX38" fmla="*/ 136516 w 272459"/>
                    <a:gd name="connsiteY38" fmla="*/ 92333 h 178686"/>
                    <a:gd name="connsiteX39" fmla="*/ 137402 w 272459"/>
                    <a:gd name="connsiteY39" fmla="*/ 92333 h 178686"/>
                    <a:gd name="connsiteX40" fmla="*/ 137549 w 272459"/>
                    <a:gd name="connsiteY40" fmla="*/ 92333 h 178686"/>
                    <a:gd name="connsiteX41" fmla="*/ 138288 w 272459"/>
                    <a:gd name="connsiteY41" fmla="*/ 92260 h 178686"/>
                    <a:gd name="connsiteX42" fmla="*/ 138436 w 272459"/>
                    <a:gd name="connsiteY42" fmla="*/ 92260 h 178686"/>
                    <a:gd name="connsiteX43" fmla="*/ 139174 w 272459"/>
                    <a:gd name="connsiteY43" fmla="*/ 92112 h 178686"/>
                    <a:gd name="connsiteX44" fmla="*/ 139321 w 272459"/>
                    <a:gd name="connsiteY44" fmla="*/ 92112 h 178686"/>
                    <a:gd name="connsiteX45" fmla="*/ 139986 w 272459"/>
                    <a:gd name="connsiteY45" fmla="*/ 91964 h 178686"/>
                    <a:gd name="connsiteX46" fmla="*/ 140134 w 272459"/>
                    <a:gd name="connsiteY46" fmla="*/ 91890 h 178686"/>
                    <a:gd name="connsiteX47" fmla="*/ 140798 w 272459"/>
                    <a:gd name="connsiteY47" fmla="*/ 91669 h 178686"/>
                    <a:gd name="connsiteX48" fmla="*/ 140946 w 272459"/>
                    <a:gd name="connsiteY48" fmla="*/ 91595 h 178686"/>
                    <a:gd name="connsiteX49" fmla="*/ 141610 w 272459"/>
                    <a:gd name="connsiteY49" fmla="*/ 91300 h 178686"/>
                    <a:gd name="connsiteX50" fmla="*/ 141758 w 272459"/>
                    <a:gd name="connsiteY50" fmla="*/ 91226 h 178686"/>
                    <a:gd name="connsiteX51" fmla="*/ 142497 w 272459"/>
                    <a:gd name="connsiteY51" fmla="*/ 90857 h 178686"/>
                    <a:gd name="connsiteX52" fmla="*/ 142497 w 272459"/>
                    <a:gd name="connsiteY52" fmla="*/ 90857 h 178686"/>
                    <a:gd name="connsiteX53" fmla="*/ 142570 w 272459"/>
                    <a:gd name="connsiteY53" fmla="*/ 90857 h 178686"/>
                    <a:gd name="connsiteX54" fmla="*/ 245352 w 272459"/>
                    <a:gd name="connsiteY54" fmla="*/ 38432 h 178686"/>
                    <a:gd name="connsiteX55" fmla="*/ 245352 w 272459"/>
                    <a:gd name="connsiteY55" fmla="*/ 151699 h 178686"/>
                    <a:gd name="connsiteX56" fmla="*/ 27089 w 272459"/>
                    <a:gd name="connsiteY56" fmla="*/ 151699 h 178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272459" h="178686">
                      <a:moveTo>
                        <a:pt x="270604" y="10596"/>
                      </a:moveTo>
                      <a:cubicBezTo>
                        <a:pt x="270087" y="9562"/>
                        <a:pt x="269423" y="8602"/>
                        <a:pt x="268684" y="7790"/>
                      </a:cubicBezTo>
                      <a:cubicBezTo>
                        <a:pt x="265436" y="3434"/>
                        <a:pt x="260193" y="554"/>
                        <a:pt x="254212" y="554"/>
                      </a:cubicBezTo>
                      <a:lnTo>
                        <a:pt x="18376" y="554"/>
                      </a:lnTo>
                      <a:cubicBezTo>
                        <a:pt x="12469" y="554"/>
                        <a:pt x="7153" y="3434"/>
                        <a:pt x="3904" y="7790"/>
                      </a:cubicBezTo>
                      <a:cubicBezTo>
                        <a:pt x="3166" y="8602"/>
                        <a:pt x="2501" y="9562"/>
                        <a:pt x="1984" y="10596"/>
                      </a:cubicBezTo>
                      <a:cubicBezTo>
                        <a:pt x="877" y="12737"/>
                        <a:pt x="434" y="15026"/>
                        <a:pt x="581" y="17241"/>
                      </a:cubicBezTo>
                      <a:cubicBezTo>
                        <a:pt x="581" y="17536"/>
                        <a:pt x="581" y="17758"/>
                        <a:pt x="581" y="18053"/>
                      </a:cubicBezTo>
                      <a:lnTo>
                        <a:pt x="581" y="160707"/>
                      </a:lnTo>
                      <a:cubicBezTo>
                        <a:pt x="581" y="170380"/>
                        <a:pt x="8556" y="178206"/>
                        <a:pt x="18450" y="178206"/>
                      </a:cubicBezTo>
                      <a:lnTo>
                        <a:pt x="254286" y="178206"/>
                      </a:lnTo>
                      <a:cubicBezTo>
                        <a:pt x="264106" y="178206"/>
                        <a:pt x="272155" y="170380"/>
                        <a:pt x="272155" y="160707"/>
                      </a:cubicBezTo>
                      <a:lnTo>
                        <a:pt x="272155" y="18053"/>
                      </a:lnTo>
                      <a:cubicBezTo>
                        <a:pt x="272155" y="17758"/>
                        <a:pt x="272155" y="17536"/>
                        <a:pt x="272155" y="17241"/>
                      </a:cubicBezTo>
                      <a:cubicBezTo>
                        <a:pt x="272155" y="15026"/>
                        <a:pt x="271712" y="12737"/>
                        <a:pt x="270604" y="10596"/>
                      </a:cubicBezTo>
                      <a:close/>
                      <a:moveTo>
                        <a:pt x="136590" y="64054"/>
                      </a:moveTo>
                      <a:lnTo>
                        <a:pt x="63860" y="27135"/>
                      </a:lnTo>
                      <a:lnTo>
                        <a:pt x="208950" y="27135"/>
                      </a:lnTo>
                      <a:lnTo>
                        <a:pt x="136590" y="64054"/>
                      </a:lnTo>
                      <a:close/>
                      <a:moveTo>
                        <a:pt x="27089" y="151625"/>
                      </a:moveTo>
                      <a:lnTo>
                        <a:pt x="27089" y="38358"/>
                      </a:lnTo>
                      <a:lnTo>
                        <a:pt x="130461" y="90857"/>
                      </a:lnTo>
                      <a:cubicBezTo>
                        <a:pt x="130461" y="90857"/>
                        <a:pt x="130461" y="90857"/>
                        <a:pt x="130535" y="90857"/>
                      </a:cubicBezTo>
                      <a:lnTo>
                        <a:pt x="130535" y="90857"/>
                      </a:lnTo>
                      <a:cubicBezTo>
                        <a:pt x="130757" y="91005"/>
                        <a:pt x="131052" y="91078"/>
                        <a:pt x="131273" y="91226"/>
                      </a:cubicBezTo>
                      <a:cubicBezTo>
                        <a:pt x="131347" y="91226"/>
                        <a:pt x="131347" y="91300"/>
                        <a:pt x="131421" y="91300"/>
                      </a:cubicBezTo>
                      <a:cubicBezTo>
                        <a:pt x="131642" y="91374"/>
                        <a:pt x="131864" y="91447"/>
                        <a:pt x="132085" y="91595"/>
                      </a:cubicBezTo>
                      <a:cubicBezTo>
                        <a:pt x="132159" y="91595"/>
                        <a:pt x="132159" y="91595"/>
                        <a:pt x="132233" y="91669"/>
                      </a:cubicBezTo>
                      <a:cubicBezTo>
                        <a:pt x="132455" y="91743"/>
                        <a:pt x="132676" y="91816"/>
                        <a:pt x="132898" y="91890"/>
                      </a:cubicBezTo>
                      <a:cubicBezTo>
                        <a:pt x="132972" y="91890"/>
                        <a:pt x="132972" y="91890"/>
                        <a:pt x="133045" y="91964"/>
                      </a:cubicBezTo>
                      <a:cubicBezTo>
                        <a:pt x="133267" y="92038"/>
                        <a:pt x="133488" y="92112"/>
                        <a:pt x="133710" y="92112"/>
                      </a:cubicBezTo>
                      <a:cubicBezTo>
                        <a:pt x="133784" y="92112"/>
                        <a:pt x="133784" y="92112"/>
                        <a:pt x="133857" y="92112"/>
                      </a:cubicBezTo>
                      <a:cubicBezTo>
                        <a:pt x="134079" y="92186"/>
                        <a:pt x="134301" y="92186"/>
                        <a:pt x="134596" y="92260"/>
                      </a:cubicBezTo>
                      <a:cubicBezTo>
                        <a:pt x="134670" y="92260"/>
                        <a:pt x="134670" y="92260"/>
                        <a:pt x="134744" y="92260"/>
                      </a:cubicBezTo>
                      <a:cubicBezTo>
                        <a:pt x="134965" y="92260"/>
                        <a:pt x="135260" y="92333"/>
                        <a:pt x="135482" y="92333"/>
                      </a:cubicBezTo>
                      <a:cubicBezTo>
                        <a:pt x="135556" y="92333"/>
                        <a:pt x="135556" y="92333"/>
                        <a:pt x="135630" y="92333"/>
                      </a:cubicBezTo>
                      <a:cubicBezTo>
                        <a:pt x="135925" y="92333"/>
                        <a:pt x="136220" y="92333"/>
                        <a:pt x="136516" y="92333"/>
                      </a:cubicBezTo>
                      <a:cubicBezTo>
                        <a:pt x="136516" y="92333"/>
                        <a:pt x="136516" y="92333"/>
                        <a:pt x="136516" y="92333"/>
                      </a:cubicBezTo>
                      <a:cubicBezTo>
                        <a:pt x="136516" y="92333"/>
                        <a:pt x="136516" y="92333"/>
                        <a:pt x="136516" y="92333"/>
                      </a:cubicBezTo>
                      <a:cubicBezTo>
                        <a:pt x="136811" y="92333"/>
                        <a:pt x="137106" y="92333"/>
                        <a:pt x="137402" y="92333"/>
                      </a:cubicBezTo>
                      <a:cubicBezTo>
                        <a:pt x="137475" y="92333"/>
                        <a:pt x="137475" y="92333"/>
                        <a:pt x="137549" y="92333"/>
                      </a:cubicBezTo>
                      <a:cubicBezTo>
                        <a:pt x="137771" y="92333"/>
                        <a:pt x="138066" y="92260"/>
                        <a:pt x="138288" y="92260"/>
                      </a:cubicBezTo>
                      <a:cubicBezTo>
                        <a:pt x="138362" y="92260"/>
                        <a:pt x="138362" y="92260"/>
                        <a:pt x="138436" y="92260"/>
                      </a:cubicBezTo>
                      <a:cubicBezTo>
                        <a:pt x="138657" y="92260"/>
                        <a:pt x="138879" y="92186"/>
                        <a:pt x="139174" y="92112"/>
                      </a:cubicBezTo>
                      <a:cubicBezTo>
                        <a:pt x="139248" y="92112"/>
                        <a:pt x="139248" y="92112"/>
                        <a:pt x="139321" y="92112"/>
                      </a:cubicBezTo>
                      <a:cubicBezTo>
                        <a:pt x="139543" y="92038"/>
                        <a:pt x="139764" y="92038"/>
                        <a:pt x="139986" y="91964"/>
                      </a:cubicBezTo>
                      <a:cubicBezTo>
                        <a:pt x="140060" y="91964"/>
                        <a:pt x="140060" y="91964"/>
                        <a:pt x="140134" y="91890"/>
                      </a:cubicBezTo>
                      <a:cubicBezTo>
                        <a:pt x="140355" y="91816"/>
                        <a:pt x="140577" y="91743"/>
                        <a:pt x="140798" y="91669"/>
                      </a:cubicBezTo>
                      <a:cubicBezTo>
                        <a:pt x="140872" y="91669"/>
                        <a:pt x="140872" y="91669"/>
                        <a:pt x="140946" y="91595"/>
                      </a:cubicBezTo>
                      <a:cubicBezTo>
                        <a:pt x="141167" y="91521"/>
                        <a:pt x="141389" y="91447"/>
                        <a:pt x="141610" y="91300"/>
                      </a:cubicBezTo>
                      <a:cubicBezTo>
                        <a:pt x="141684" y="91300"/>
                        <a:pt x="141684" y="91226"/>
                        <a:pt x="141758" y="91226"/>
                      </a:cubicBezTo>
                      <a:cubicBezTo>
                        <a:pt x="141980" y="91078"/>
                        <a:pt x="142275" y="91005"/>
                        <a:pt x="142497" y="90857"/>
                      </a:cubicBezTo>
                      <a:lnTo>
                        <a:pt x="142497" y="90857"/>
                      </a:lnTo>
                      <a:cubicBezTo>
                        <a:pt x="142497" y="90857"/>
                        <a:pt x="142497" y="90857"/>
                        <a:pt x="142570" y="90857"/>
                      </a:cubicBezTo>
                      <a:lnTo>
                        <a:pt x="245352" y="38432"/>
                      </a:lnTo>
                      <a:lnTo>
                        <a:pt x="245352" y="151699"/>
                      </a:lnTo>
                      <a:lnTo>
                        <a:pt x="27089" y="15169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7" name="Forma libre 9">
                  <a:extLst>
                    <a:ext uri="{FF2B5EF4-FFF2-40B4-BE49-F238E27FC236}">
                      <a16:creationId xmlns:a16="http://schemas.microsoft.com/office/drawing/2014/main" id="{42F579ED-6016-0444-89A8-D8D6C329EFCB}"/>
                    </a:ext>
                  </a:extLst>
                </p:cNvPr>
                <p:cNvSpPr/>
                <p:nvPr/>
              </p:nvSpPr>
              <p:spPr>
                <a:xfrm>
                  <a:off x="17819948" y="5145196"/>
                  <a:ext cx="299779" cy="531628"/>
                </a:xfrm>
                <a:custGeom>
                  <a:avLst/>
                  <a:gdLst>
                    <a:gd name="connsiteX0" fmla="*/ 256258 w 299779"/>
                    <a:gd name="connsiteY0" fmla="*/ 43 h 531627"/>
                    <a:gd name="connsiteX1" fmla="*/ 43976 w 299779"/>
                    <a:gd name="connsiteY1" fmla="*/ 43 h 531627"/>
                    <a:gd name="connsiteX2" fmla="*/ 43 w 299779"/>
                    <a:gd name="connsiteY2" fmla="*/ 43976 h 531627"/>
                    <a:gd name="connsiteX3" fmla="*/ 43 w 299779"/>
                    <a:gd name="connsiteY3" fmla="*/ 487812 h 531627"/>
                    <a:gd name="connsiteX4" fmla="*/ 43976 w 299779"/>
                    <a:gd name="connsiteY4" fmla="*/ 531745 h 531627"/>
                    <a:gd name="connsiteX5" fmla="*/ 256258 w 299779"/>
                    <a:gd name="connsiteY5" fmla="*/ 531745 h 531627"/>
                    <a:gd name="connsiteX6" fmla="*/ 300191 w 299779"/>
                    <a:gd name="connsiteY6" fmla="*/ 487812 h 531627"/>
                    <a:gd name="connsiteX7" fmla="*/ 300191 w 299779"/>
                    <a:gd name="connsiteY7" fmla="*/ 43976 h 531627"/>
                    <a:gd name="connsiteX8" fmla="*/ 256258 w 299779"/>
                    <a:gd name="connsiteY8" fmla="*/ 43 h 531627"/>
                    <a:gd name="connsiteX9" fmla="*/ 273610 w 299779"/>
                    <a:gd name="connsiteY9" fmla="*/ 487812 h 531627"/>
                    <a:gd name="connsiteX10" fmla="*/ 256258 w 299779"/>
                    <a:gd name="connsiteY10" fmla="*/ 505163 h 531627"/>
                    <a:gd name="connsiteX11" fmla="*/ 43976 w 299779"/>
                    <a:gd name="connsiteY11" fmla="*/ 505163 h 531627"/>
                    <a:gd name="connsiteX12" fmla="*/ 26624 w 299779"/>
                    <a:gd name="connsiteY12" fmla="*/ 487812 h 531627"/>
                    <a:gd name="connsiteX13" fmla="*/ 26624 w 299779"/>
                    <a:gd name="connsiteY13" fmla="*/ 43976 h 531627"/>
                    <a:gd name="connsiteX14" fmla="*/ 43976 w 299779"/>
                    <a:gd name="connsiteY14" fmla="*/ 26624 h 531627"/>
                    <a:gd name="connsiteX15" fmla="*/ 78532 w 299779"/>
                    <a:gd name="connsiteY15" fmla="*/ 26624 h 531627"/>
                    <a:gd name="connsiteX16" fmla="*/ 91084 w 299779"/>
                    <a:gd name="connsiteY16" fmla="*/ 45748 h 531627"/>
                    <a:gd name="connsiteX17" fmla="*/ 102233 w 299779"/>
                    <a:gd name="connsiteY17" fmla="*/ 51803 h 531627"/>
                    <a:gd name="connsiteX18" fmla="*/ 200880 w 299779"/>
                    <a:gd name="connsiteY18" fmla="*/ 51803 h 531627"/>
                    <a:gd name="connsiteX19" fmla="*/ 212325 w 299779"/>
                    <a:gd name="connsiteY19" fmla="*/ 45305 h 531627"/>
                    <a:gd name="connsiteX20" fmla="*/ 223400 w 299779"/>
                    <a:gd name="connsiteY20" fmla="*/ 26624 h 531627"/>
                    <a:gd name="connsiteX21" fmla="*/ 256332 w 299779"/>
                    <a:gd name="connsiteY21" fmla="*/ 26624 h 531627"/>
                    <a:gd name="connsiteX22" fmla="*/ 273683 w 299779"/>
                    <a:gd name="connsiteY22" fmla="*/ 43976 h 531627"/>
                    <a:gd name="connsiteX23" fmla="*/ 273683 w 299779"/>
                    <a:gd name="connsiteY23" fmla="*/ 487812 h 531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99779" h="531627">
                      <a:moveTo>
                        <a:pt x="256258" y="43"/>
                      </a:moveTo>
                      <a:lnTo>
                        <a:pt x="43976" y="43"/>
                      </a:lnTo>
                      <a:cubicBezTo>
                        <a:pt x="19758" y="43"/>
                        <a:pt x="43" y="19757"/>
                        <a:pt x="43" y="43976"/>
                      </a:cubicBezTo>
                      <a:lnTo>
                        <a:pt x="43" y="487812"/>
                      </a:lnTo>
                      <a:cubicBezTo>
                        <a:pt x="43" y="512030"/>
                        <a:pt x="19758" y="531745"/>
                        <a:pt x="43976" y="531745"/>
                      </a:cubicBezTo>
                      <a:lnTo>
                        <a:pt x="256258" y="531745"/>
                      </a:lnTo>
                      <a:cubicBezTo>
                        <a:pt x="280477" y="531745"/>
                        <a:pt x="300191" y="512030"/>
                        <a:pt x="300191" y="487812"/>
                      </a:cubicBezTo>
                      <a:lnTo>
                        <a:pt x="300191" y="43976"/>
                      </a:lnTo>
                      <a:cubicBezTo>
                        <a:pt x="300191" y="19757"/>
                        <a:pt x="280477" y="43"/>
                        <a:pt x="256258" y="43"/>
                      </a:cubicBezTo>
                      <a:close/>
                      <a:moveTo>
                        <a:pt x="273610" y="487812"/>
                      </a:moveTo>
                      <a:cubicBezTo>
                        <a:pt x="273610" y="497337"/>
                        <a:pt x="265857" y="505163"/>
                        <a:pt x="256258" y="505163"/>
                      </a:cubicBezTo>
                      <a:lnTo>
                        <a:pt x="43976" y="505163"/>
                      </a:lnTo>
                      <a:cubicBezTo>
                        <a:pt x="34451" y="505163"/>
                        <a:pt x="26624" y="497410"/>
                        <a:pt x="26624" y="487812"/>
                      </a:cubicBezTo>
                      <a:lnTo>
                        <a:pt x="26624" y="43976"/>
                      </a:lnTo>
                      <a:cubicBezTo>
                        <a:pt x="26624" y="34451"/>
                        <a:pt x="34377" y="26624"/>
                        <a:pt x="43976" y="26624"/>
                      </a:cubicBezTo>
                      <a:lnTo>
                        <a:pt x="78532" y="26624"/>
                      </a:lnTo>
                      <a:lnTo>
                        <a:pt x="91084" y="45748"/>
                      </a:lnTo>
                      <a:cubicBezTo>
                        <a:pt x="93521" y="49514"/>
                        <a:pt x="97729" y="51803"/>
                        <a:pt x="102233" y="51803"/>
                      </a:cubicBezTo>
                      <a:lnTo>
                        <a:pt x="200880" y="51803"/>
                      </a:lnTo>
                      <a:cubicBezTo>
                        <a:pt x="205605" y="51803"/>
                        <a:pt x="209888" y="49292"/>
                        <a:pt x="212325" y="45305"/>
                      </a:cubicBezTo>
                      <a:lnTo>
                        <a:pt x="223400" y="26624"/>
                      </a:lnTo>
                      <a:lnTo>
                        <a:pt x="256332" y="26624"/>
                      </a:lnTo>
                      <a:cubicBezTo>
                        <a:pt x="265857" y="26624"/>
                        <a:pt x="273683" y="34377"/>
                        <a:pt x="273683" y="43976"/>
                      </a:cubicBezTo>
                      <a:lnTo>
                        <a:pt x="273683" y="487812"/>
                      </a:lnTo>
                      <a:close/>
                    </a:path>
                  </a:pathLst>
                </a:custGeom>
                <a:grpFill/>
                <a:ln w="7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EAD29E4-AD3E-174E-8C85-AFD52FE9DAC4}"/>
              </a:ext>
            </a:extLst>
          </p:cNvPr>
          <p:cNvGrpSpPr/>
          <p:nvPr/>
        </p:nvGrpSpPr>
        <p:grpSpPr>
          <a:xfrm>
            <a:off x="1249286" y="1355972"/>
            <a:ext cx="7153872" cy="1872730"/>
            <a:chOff x="1581764" y="1419454"/>
            <a:chExt cx="7153872" cy="1872730"/>
          </a:xfrm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C460331F-CE00-BD40-B0EE-54A09D4A5D53}"/>
                </a:ext>
              </a:extLst>
            </p:cNvPr>
            <p:cNvSpPr txBox="1"/>
            <p:nvPr/>
          </p:nvSpPr>
          <p:spPr>
            <a:xfrm>
              <a:off x="1581764" y="141945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FAF6D9B-C07C-7640-9FF0-F65E53983443}"/>
                </a:ext>
              </a:extLst>
            </p:cNvPr>
            <p:cNvSpPr txBox="1"/>
            <p:nvPr/>
          </p:nvSpPr>
          <p:spPr>
            <a:xfrm>
              <a:off x="1669246" y="26903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951D708-24E2-2446-8656-503DB7629AF5}"/>
              </a:ext>
            </a:extLst>
          </p:cNvPr>
          <p:cNvGrpSpPr/>
          <p:nvPr/>
        </p:nvGrpSpPr>
        <p:grpSpPr>
          <a:xfrm>
            <a:off x="16427192" y="10595356"/>
            <a:ext cx="6086276" cy="2144698"/>
            <a:chOff x="9597816" y="10595356"/>
            <a:chExt cx="6086276" cy="2144698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CDACB163-5167-3543-9A45-12015B884F20}"/>
                </a:ext>
              </a:extLst>
            </p:cNvPr>
            <p:cNvGrpSpPr/>
            <p:nvPr/>
          </p:nvGrpSpPr>
          <p:grpSpPr>
            <a:xfrm>
              <a:off x="11248373" y="12298197"/>
              <a:ext cx="4435719" cy="428637"/>
              <a:chOff x="5921828" y="4484918"/>
              <a:chExt cx="21626287" cy="783776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88BC095A-4333-5642-B542-ADEACC3B7370}"/>
                  </a:ext>
                </a:extLst>
              </p:cNvPr>
              <p:cNvGrpSpPr/>
              <p:nvPr/>
            </p:nvGrpSpPr>
            <p:grpSpPr>
              <a:xfrm>
                <a:off x="5921828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D9D48A48-9027-B348-8A48-121F8DEE8C0B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7423C24C-F094-4747-B7A7-792E8A98CA98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26016733-302A-E14B-9244-07F6A7CE3539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3B9F0769-D9AC-884D-B6AC-DA2D472C148E}"/>
                  </a:ext>
                </a:extLst>
              </p:cNvPr>
              <p:cNvGrpSpPr/>
              <p:nvPr/>
            </p:nvGrpSpPr>
            <p:grpSpPr>
              <a:xfrm>
                <a:off x="12409714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7E22469E-1750-9146-ACDA-6B7D9C73FBE6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993D3706-F436-4A43-A4D1-40ABEBE3CB40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C0AC2579-4C48-764E-B0E4-9A5FD5A5FBC6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D9572D1-70F3-AF43-BFC3-CF321975C3E2}"/>
                  </a:ext>
                </a:extLst>
              </p:cNvPr>
              <p:cNvGrpSpPr/>
              <p:nvPr/>
            </p:nvGrpSpPr>
            <p:grpSpPr>
              <a:xfrm>
                <a:off x="18897600" y="4484918"/>
                <a:ext cx="8650515" cy="783776"/>
                <a:chOff x="5791200" y="4484912"/>
                <a:chExt cx="8975949" cy="478974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BCCBBC24-9EC5-E847-8D9D-48DD2A44DF44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39B4EE0A-0F63-F442-846D-368F8DD94025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C20434AF-B279-E441-8B62-67D6F148818A}"/>
                    </a:ext>
                  </a:extLst>
                </p:cNvPr>
                <p:cNvSpPr/>
                <p:nvPr/>
              </p:nvSpPr>
              <p:spPr>
                <a:xfrm>
                  <a:off x="10279173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46632BB8-210A-0F4B-B236-34B25C0C657A}"/>
                    </a:ext>
                  </a:extLst>
                </p:cNvPr>
                <p:cNvSpPr/>
                <p:nvPr/>
              </p:nvSpPr>
              <p:spPr>
                <a:xfrm>
                  <a:off x="12523161" y="4484912"/>
                  <a:ext cx="2243988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BA48F3F7-BC22-9742-8FAC-1B57298514EC}"/>
                </a:ext>
              </a:extLst>
            </p:cNvPr>
            <p:cNvGrpSpPr/>
            <p:nvPr/>
          </p:nvGrpSpPr>
          <p:grpSpPr>
            <a:xfrm>
              <a:off x="9597816" y="10595356"/>
              <a:ext cx="6086276" cy="2144698"/>
              <a:chOff x="9597816" y="10595356"/>
              <a:chExt cx="6086276" cy="2144698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320530C8-4D12-BA46-9790-E5D54540F274}"/>
                  </a:ext>
                </a:extLst>
              </p:cNvPr>
              <p:cNvGrpSpPr/>
              <p:nvPr/>
            </p:nvGrpSpPr>
            <p:grpSpPr>
              <a:xfrm>
                <a:off x="9597816" y="11490712"/>
                <a:ext cx="6086276" cy="1249342"/>
                <a:chOff x="9597816" y="11490712"/>
                <a:chExt cx="6086276" cy="1249342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F2FE8C7-1A77-0843-8794-E52CFBADF0BC}"/>
                    </a:ext>
                  </a:extLst>
                </p:cNvPr>
                <p:cNvSpPr txBox="1"/>
                <p:nvPr/>
              </p:nvSpPr>
              <p:spPr>
                <a:xfrm>
                  <a:off x="9597816" y="11490712"/>
                  <a:ext cx="19934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Word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E5144A63-A1D5-E147-A6F3-5E6D676B0830}"/>
                    </a:ext>
                  </a:extLst>
                </p:cNvPr>
                <p:cNvSpPr txBox="1"/>
                <p:nvPr/>
              </p:nvSpPr>
              <p:spPr>
                <a:xfrm>
                  <a:off x="9597816" y="12216834"/>
                  <a:ext cx="14617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Excel</a:t>
                  </a:r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F8B3B92B-590A-9541-BFC3-0CF27796638A}"/>
                    </a:ext>
                  </a:extLst>
                </p:cNvPr>
                <p:cNvGrpSpPr/>
                <p:nvPr/>
              </p:nvGrpSpPr>
              <p:grpSpPr>
                <a:xfrm>
                  <a:off x="11248373" y="11618458"/>
                  <a:ext cx="4435719" cy="428637"/>
                  <a:chOff x="5921828" y="4484918"/>
                  <a:chExt cx="21626287" cy="78377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327F3317-23BD-B740-8A28-87692507A125}"/>
                      </a:ext>
                    </a:extLst>
                  </p:cNvPr>
                  <p:cNvGrpSpPr/>
                  <p:nvPr/>
                </p:nvGrpSpPr>
                <p:grpSpPr>
                  <a:xfrm>
                    <a:off x="5921828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69" name="Rectangle 268">
                      <a:extLst>
                        <a:ext uri="{FF2B5EF4-FFF2-40B4-BE49-F238E27FC236}">
                          <a16:creationId xmlns:a16="http://schemas.microsoft.com/office/drawing/2014/main" id="{F0F640D5-45DE-2D4E-992F-010839DEA6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0" name="Rectangle 269">
                      <a:extLst>
                        <a:ext uri="{FF2B5EF4-FFF2-40B4-BE49-F238E27FC236}">
                          <a16:creationId xmlns:a16="http://schemas.microsoft.com/office/drawing/2014/main" id="{067201AC-99EE-FC46-9076-58B5E155E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07647CD3-CAE7-C24F-870D-7101B1074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90354B33-E9A9-1D45-AE00-E8307077F850}"/>
                      </a:ext>
                    </a:extLst>
                  </p:cNvPr>
                  <p:cNvGrpSpPr/>
                  <p:nvPr/>
                </p:nvGrpSpPr>
                <p:grpSpPr>
                  <a:xfrm>
                    <a:off x="12409714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666B2D66-4337-644C-A802-543A4F737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2F2904BD-1982-FF48-A78C-9E4EA1EF2E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8" name="Rectangle 267">
                      <a:extLst>
                        <a:ext uri="{FF2B5EF4-FFF2-40B4-BE49-F238E27FC236}">
                          <a16:creationId xmlns:a16="http://schemas.microsoft.com/office/drawing/2014/main" id="{5B2BE225-A238-1744-9576-38ADB8331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1" name="Group 260">
                    <a:extLst>
                      <a:ext uri="{FF2B5EF4-FFF2-40B4-BE49-F238E27FC236}">
                        <a16:creationId xmlns:a16="http://schemas.microsoft.com/office/drawing/2014/main" id="{F5528D13-3544-A34C-8302-216AE235672E}"/>
                      </a:ext>
                    </a:extLst>
                  </p:cNvPr>
                  <p:cNvGrpSpPr/>
                  <p:nvPr/>
                </p:nvGrpSpPr>
                <p:grpSpPr>
                  <a:xfrm>
                    <a:off x="18897600" y="4484918"/>
                    <a:ext cx="8650515" cy="783776"/>
                    <a:chOff x="5791200" y="4484912"/>
                    <a:chExt cx="8975949" cy="478974"/>
                  </a:xfrm>
                </p:grpSpPr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FB20DE58-EDDE-7444-8B38-C85F969F4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755F80FE-B78B-3B4B-BE80-3D0A21ED7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C3E9BC71-C1F4-DB49-9E2E-1C00CBDBA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3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01F9DE75-B2D2-A442-9BC1-4C55549521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23161" y="4484912"/>
                      <a:ext cx="2243988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A8C0186-0DDF-DE4F-84C5-88FAAA74F147}"/>
                  </a:ext>
                </a:extLst>
              </p:cNvPr>
              <p:cNvSpPr txBox="1"/>
              <p:nvPr/>
            </p:nvSpPr>
            <p:spPr>
              <a:xfrm>
                <a:off x="9624227" y="10595356"/>
                <a:ext cx="2740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2"/>
                    </a:solidFill>
                    <a:latin typeface="Poppins" pitchFamily="2" charset="77"/>
                    <a:ea typeface="Lato" panose="020F0502020204030203" pitchFamily="34" charset="0"/>
                    <a:cs typeface="Poppins" pitchFamily="2" charset="77"/>
                  </a:rPr>
                  <a:t>Skills</a:t>
                </a:r>
              </a:p>
            </p:txBody>
          </p:sp>
        </p:grpSp>
      </p:grpSp>
      <p:pic>
        <p:nvPicPr>
          <p:cNvPr id="5" name="Picture Placeholder 4" descr="A person standing in a room&#10;&#10;Description automatically generated">
            <a:extLst>
              <a:ext uri="{FF2B5EF4-FFF2-40B4-BE49-F238E27FC236}">
                <a16:creationId xmlns:a16="http://schemas.microsoft.com/office/drawing/2014/main" id="{7B3D46C7-4600-1243-A9B0-4779D1CD83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9" t="12158" r="43318" b="47006"/>
          <a:stretch/>
        </p:blipFill>
        <p:spPr>
          <a:xfrm>
            <a:off x="1316234" y="4116778"/>
            <a:ext cx="5308619" cy="4928944"/>
          </a:xfrm>
        </p:spPr>
      </p:pic>
    </p:spTree>
    <p:extLst>
      <p:ext uri="{BB962C8B-B14F-4D97-AF65-F5344CB8AC3E}">
        <p14:creationId xmlns:p14="http://schemas.microsoft.com/office/powerpoint/2010/main" val="90860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85F44F-789C-024A-92D7-014C351D2A95}"/>
              </a:ext>
            </a:extLst>
          </p:cNvPr>
          <p:cNvSpPr/>
          <p:nvPr/>
        </p:nvSpPr>
        <p:spPr>
          <a:xfrm>
            <a:off x="0" y="0"/>
            <a:ext cx="81258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22E30D-B399-4749-B97D-A5A111B8753D}"/>
              </a:ext>
            </a:extLst>
          </p:cNvPr>
          <p:cNvSpPr/>
          <p:nvPr/>
        </p:nvSpPr>
        <p:spPr>
          <a:xfrm>
            <a:off x="8125883" y="0"/>
            <a:ext cx="812588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399013-77D8-1847-B5CF-2AC36CEC4A61}"/>
              </a:ext>
            </a:extLst>
          </p:cNvPr>
          <p:cNvSpPr/>
          <p:nvPr/>
        </p:nvSpPr>
        <p:spPr>
          <a:xfrm>
            <a:off x="16251767" y="0"/>
            <a:ext cx="812588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3DB671-9CA3-0846-9432-831B37D216FF}"/>
              </a:ext>
            </a:extLst>
          </p:cNvPr>
          <p:cNvSpPr/>
          <p:nvPr/>
        </p:nvSpPr>
        <p:spPr>
          <a:xfrm>
            <a:off x="0" y="6858000"/>
            <a:ext cx="812588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33D0DE-CF58-FF4B-809F-98875BECE164}"/>
              </a:ext>
            </a:extLst>
          </p:cNvPr>
          <p:cNvSpPr/>
          <p:nvPr/>
        </p:nvSpPr>
        <p:spPr>
          <a:xfrm>
            <a:off x="8125883" y="6858000"/>
            <a:ext cx="812588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0EF92-2C05-BE4C-9183-39F344F546F6}"/>
              </a:ext>
            </a:extLst>
          </p:cNvPr>
          <p:cNvSpPr/>
          <p:nvPr/>
        </p:nvSpPr>
        <p:spPr>
          <a:xfrm>
            <a:off x="16251767" y="6858000"/>
            <a:ext cx="812588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5522B53-2280-834F-B3DD-BA0682F314C2}"/>
              </a:ext>
            </a:extLst>
          </p:cNvPr>
          <p:cNvGrpSpPr/>
          <p:nvPr/>
        </p:nvGrpSpPr>
        <p:grpSpPr>
          <a:xfrm>
            <a:off x="18190137" y="3916462"/>
            <a:ext cx="4250362" cy="1960880"/>
            <a:chOff x="1669246" y="10657444"/>
            <a:chExt cx="4250362" cy="19608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D4721-BA22-D441-9C85-44486D61A621}"/>
                </a:ext>
              </a:extLst>
            </p:cNvPr>
            <p:cNvSpPr txBox="1"/>
            <p:nvPr/>
          </p:nvSpPr>
          <p:spPr>
            <a:xfrm>
              <a:off x="1669246" y="11233329"/>
              <a:ext cx="42503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7EEF3A-7C09-704E-9519-D86C3775D06A}"/>
                </a:ext>
              </a:extLst>
            </p:cNvPr>
            <p:cNvSpPr txBox="1"/>
            <p:nvPr/>
          </p:nvSpPr>
          <p:spPr>
            <a:xfrm>
              <a:off x="2332650" y="10657444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About me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67D2AE8-4E0F-A840-BBBB-166394C2B2FB}"/>
              </a:ext>
            </a:extLst>
          </p:cNvPr>
          <p:cNvGrpSpPr/>
          <p:nvPr/>
        </p:nvGrpSpPr>
        <p:grpSpPr>
          <a:xfrm>
            <a:off x="18495642" y="1140570"/>
            <a:ext cx="3479694" cy="2258241"/>
            <a:chOff x="10163550" y="7881552"/>
            <a:chExt cx="3479694" cy="225824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2E7BF2C-6634-1645-A80D-1E39AF39593B}"/>
                </a:ext>
              </a:extLst>
            </p:cNvPr>
            <p:cNvSpPr txBox="1"/>
            <p:nvPr/>
          </p:nvSpPr>
          <p:spPr>
            <a:xfrm>
              <a:off x="10361792" y="7881552"/>
              <a:ext cx="308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Contact me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5AB296-C127-E94E-90E7-24185D5C6A82}"/>
                </a:ext>
              </a:extLst>
            </p:cNvPr>
            <p:cNvSpPr txBox="1"/>
            <p:nvPr/>
          </p:nvSpPr>
          <p:spPr>
            <a:xfrm>
              <a:off x="10751613" y="8522610"/>
              <a:ext cx="28916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(000) 777-1234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kcage@mail.com</a:t>
              </a:r>
              <a:endPara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www.kcage.com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18ADCB2-B7F1-7341-90EA-0424AA64E6BF}"/>
                </a:ext>
              </a:extLst>
            </p:cNvPr>
            <p:cNvGrpSpPr/>
            <p:nvPr/>
          </p:nvGrpSpPr>
          <p:grpSpPr>
            <a:xfrm>
              <a:off x="10163550" y="8741011"/>
              <a:ext cx="407929" cy="1398782"/>
              <a:chOff x="17762909" y="5145196"/>
              <a:chExt cx="407929" cy="1398782"/>
            </a:xfrm>
            <a:solidFill>
              <a:schemeClr val="bg1"/>
            </a:solidFill>
          </p:grpSpPr>
          <p:sp>
            <p:nvSpPr>
              <p:cNvPr id="66" name="Forma libre 19">
                <a:extLst>
                  <a:ext uri="{FF2B5EF4-FFF2-40B4-BE49-F238E27FC236}">
                    <a16:creationId xmlns:a16="http://schemas.microsoft.com/office/drawing/2014/main" id="{4AAFBA72-56C5-D14F-A858-64C2EAD9EBDE}"/>
                  </a:ext>
                </a:extLst>
              </p:cNvPr>
              <p:cNvSpPr/>
              <p:nvPr/>
            </p:nvSpPr>
            <p:spPr>
              <a:xfrm>
                <a:off x="17762909" y="6136049"/>
                <a:ext cx="407929" cy="407929"/>
              </a:xfrm>
              <a:custGeom>
                <a:avLst/>
                <a:gdLst>
                  <a:gd name="connsiteX0" fmla="*/ 511138 w 532366"/>
                  <a:gd name="connsiteY0" fmla="*/ 162903 h 532366"/>
                  <a:gd name="connsiteX1" fmla="*/ 454210 w 532366"/>
                  <a:gd name="connsiteY1" fmla="*/ 78434 h 532366"/>
                  <a:gd name="connsiteX2" fmla="*/ 369740 w 532366"/>
                  <a:gd name="connsiteY2" fmla="*/ 21505 h 532366"/>
                  <a:gd name="connsiteX3" fmla="*/ 280397 w 532366"/>
                  <a:gd name="connsiteY3" fmla="*/ 978 h 532366"/>
                  <a:gd name="connsiteX4" fmla="*/ 274859 w 532366"/>
                  <a:gd name="connsiteY4" fmla="*/ 757 h 532366"/>
                  <a:gd name="connsiteX5" fmla="*/ 267032 w 532366"/>
                  <a:gd name="connsiteY5" fmla="*/ 609 h 532366"/>
                  <a:gd name="connsiteX6" fmla="*/ 264965 w 532366"/>
                  <a:gd name="connsiteY6" fmla="*/ 609 h 532366"/>
                  <a:gd name="connsiteX7" fmla="*/ 162848 w 532366"/>
                  <a:gd name="connsiteY7" fmla="*/ 21505 h 532366"/>
                  <a:gd name="connsiteX8" fmla="*/ 89158 w 532366"/>
                  <a:gd name="connsiteY8" fmla="*/ 68318 h 532366"/>
                  <a:gd name="connsiteX9" fmla="*/ 84654 w 532366"/>
                  <a:gd name="connsiteY9" fmla="*/ 72305 h 532366"/>
                  <a:gd name="connsiteX10" fmla="*/ 84433 w 532366"/>
                  <a:gd name="connsiteY10" fmla="*/ 72600 h 532366"/>
                  <a:gd name="connsiteX11" fmla="*/ 78378 w 532366"/>
                  <a:gd name="connsiteY11" fmla="*/ 78507 h 532366"/>
                  <a:gd name="connsiteX12" fmla="*/ 21450 w 532366"/>
                  <a:gd name="connsiteY12" fmla="*/ 162977 h 532366"/>
                  <a:gd name="connsiteX13" fmla="*/ 554 w 532366"/>
                  <a:gd name="connsiteY13" fmla="*/ 266423 h 532366"/>
                  <a:gd name="connsiteX14" fmla="*/ 21450 w 532366"/>
                  <a:gd name="connsiteY14" fmla="*/ 369869 h 532366"/>
                  <a:gd name="connsiteX15" fmla="*/ 78378 w 532366"/>
                  <a:gd name="connsiteY15" fmla="*/ 454339 h 532366"/>
                  <a:gd name="connsiteX16" fmla="*/ 162848 w 532366"/>
                  <a:gd name="connsiteY16" fmla="*/ 511267 h 532366"/>
                  <a:gd name="connsiteX17" fmla="*/ 252560 w 532366"/>
                  <a:gd name="connsiteY17" fmla="*/ 531794 h 532366"/>
                  <a:gd name="connsiteX18" fmla="*/ 255587 w 532366"/>
                  <a:gd name="connsiteY18" fmla="*/ 532163 h 532366"/>
                  <a:gd name="connsiteX19" fmla="*/ 257507 w 532366"/>
                  <a:gd name="connsiteY19" fmla="*/ 532016 h 532366"/>
                  <a:gd name="connsiteX20" fmla="*/ 266368 w 532366"/>
                  <a:gd name="connsiteY20" fmla="*/ 532163 h 532366"/>
                  <a:gd name="connsiteX21" fmla="*/ 369814 w 532366"/>
                  <a:gd name="connsiteY21" fmla="*/ 511267 h 532366"/>
                  <a:gd name="connsiteX22" fmla="*/ 442986 w 532366"/>
                  <a:gd name="connsiteY22" fmla="*/ 464971 h 532366"/>
                  <a:gd name="connsiteX23" fmla="*/ 448376 w 532366"/>
                  <a:gd name="connsiteY23" fmla="*/ 460541 h 532366"/>
                  <a:gd name="connsiteX24" fmla="*/ 449115 w 532366"/>
                  <a:gd name="connsiteY24" fmla="*/ 459360 h 532366"/>
                  <a:gd name="connsiteX25" fmla="*/ 454283 w 532366"/>
                  <a:gd name="connsiteY25" fmla="*/ 454339 h 532366"/>
                  <a:gd name="connsiteX26" fmla="*/ 511212 w 532366"/>
                  <a:gd name="connsiteY26" fmla="*/ 369869 h 532366"/>
                  <a:gd name="connsiteX27" fmla="*/ 532108 w 532366"/>
                  <a:gd name="connsiteY27" fmla="*/ 266423 h 532366"/>
                  <a:gd name="connsiteX28" fmla="*/ 511138 w 532366"/>
                  <a:gd name="connsiteY28" fmla="*/ 162903 h 532366"/>
                  <a:gd name="connsiteX29" fmla="*/ 417439 w 532366"/>
                  <a:gd name="connsiteY29" fmla="*/ 80944 h 532366"/>
                  <a:gd name="connsiteX30" fmla="*/ 373506 w 532366"/>
                  <a:gd name="connsiteY30" fmla="*/ 102504 h 532366"/>
                  <a:gd name="connsiteX31" fmla="*/ 368115 w 532366"/>
                  <a:gd name="connsiteY31" fmla="*/ 94235 h 532366"/>
                  <a:gd name="connsiteX32" fmla="*/ 316799 w 532366"/>
                  <a:gd name="connsiteY32" fmla="*/ 32507 h 532366"/>
                  <a:gd name="connsiteX33" fmla="*/ 417439 w 532366"/>
                  <a:gd name="connsiteY33" fmla="*/ 80944 h 532366"/>
                  <a:gd name="connsiteX34" fmla="*/ 270724 w 532366"/>
                  <a:gd name="connsiteY34" fmla="*/ 27191 h 532366"/>
                  <a:gd name="connsiteX35" fmla="*/ 272275 w 532366"/>
                  <a:gd name="connsiteY35" fmla="*/ 27191 h 532366"/>
                  <a:gd name="connsiteX36" fmla="*/ 346112 w 532366"/>
                  <a:gd name="connsiteY36" fmla="*/ 109076 h 532366"/>
                  <a:gd name="connsiteX37" fmla="*/ 347441 w 532366"/>
                  <a:gd name="connsiteY37" fmla="*/ 111143 h 532366"/>
                  <a:gd name="connsiteX38" fmla="*/ 264965 w 532366"/>
                  <a:gd name="connsiteY38" fmla="*/ 121776 h 532366"/>
                  <a:gd name="connsiteX39" fmla="*/ 191275 w 532366"/>
                  <a:gd name="connsiteY39" fmla="*/ 111070 h 532366"/>
                  <a:gd name="connsiteX40" fmla="*/ 192604 w 532366"/>
                  <a:gd name="connsiteY40" fmla="*/ 109224 h 532366"/>
                  <a:gd name="connsiteX41" fmla="*/ 270724 w 532366"/>
                  <a:gd name="connsiteY41" fmla="*/ 27191 h 532366"/>
                  <a:gd name="connsiteX42" fmla="*/ 226939 w 532366"/>
                  <a:gd name="connsiteY42" fmla="*/ 30292 h 532366"/>
                  <a:gd name="connsiteX43" fmla="*/ 170970 w 532366"/>
                  <a:gd name="connsiteY43" fmla="*/ 93644 h 532366"/>
                  <a:gd name="connsiteX44" fmla="*/ 164989 w 532366"/>
                  <a:gd name="connsiteY44" fmla="*/ 102283 h 532366"/>
                  <a:gd name="connsiteX45" fmla="*/ 117807 w 532366"/>
                  <a:gd name="connsiteY45" fmla="*/ 78729 h 532366"/>
                  <a:gd name="connsiteX46" fmla="*/ 226939 w 532366"/>
                  <a:gd name="connsiteY46" fmla="*/ 30292 h 532366"/>
                  <a:gd name="connsiteX47" fmla="*/ 115223 w 532366"/>
                  <a:gd name="connsiteY47" fmla="*/ 451902 h 532366"/>
                  <a:gd name="connsiteX48" fmla="*/ 159082 w 532366"/>
                  <a:gd name="connsiteY48" fmla="*/ 430342 h 532366"/>
                  <a:gd name="connsiteX49" fmla="*/ 215715 w 532366"/>
                  <a:gd name="connsiteY49" fmla="*/ 500192 h 532366"/>
                  <a:gd name="connsiteX50" fmla="*/ 115223 w 532366"/>
                  <a:gd name="connsiteY50" fmla="*/ 451902 h 532366"/>
                  <a:gd name="connsiteX51" fmla="*/ 261716 w 532366"/>
                  <a:gd name="connsiteY51" fmla="*/ 505508 h 532366"/>
                  <a:gd name="connsiteX52" fmla="*/ 260313 w 532366"/>
                  <a:gd name="connsiteY52" fmla="*/ 505508 h 532366"/>
                  <a:gd name="connsiteX53" fmla="*/ 185073 w 532366"/>
                  <a:gd name="connsiteY53" fmla="*/ 421629 h 532366"/>
                  <a:gd name="connsiteX54" fmla="*/ 267918 w 532366"/>
                  <a:gd name="connsiteY54" fmla="*/ 410849 h 532366"/>
                  <a:gd name="connsiteX55" fmla="*/ 341386 w 532366"/>
                  <a:gd name="connsiteY55" fmla="*/ 421481 h 532366"/>
                  <a:gd name="connsiteX56" fmla="*/ 261716 w 532366"/>
                  <a:gd name="connsiteY56" fmla="*/ 505508 h 532366"/>
                  <a:gd name="connsiteX57" fmla="*/ 305501 w 532366"/>
                  <a:gd name="connsiteY57" fmla="*/ 502333 h 532366"/>
                  <a:gd name="connsiteX58" fmla="*/ 367599 w 532366"/>
                  <a:gd name="connsiteY58" fmla="*/ 430268 h 532366"/>
                  <a:gd name="connsiteX59" fmla="*/ 414781 w 532366"/>
                  <a:gd name="connsiteY59" fmla="*/ 453822 h 532366"/>
                  <a:gd name="connsiteX60" fmla="*/ 305501 w 532366"/>
                  <a:gd name="connsiteY60" fmla="*/ 502333 h 532366"/>
                  <a:gd name="connsiteX61" fmla="*/ 435455 w 532366"/>
                  <a:gd name="connsiteY61" fmla="*/ 435437 h 532366"/>
                  <a:gd name="connsiteX62" fmla="*/ 381923 w 532366"/>
                  <a:gd name="connsiteY62" fmla="*/ 407378 h 532366"/>
                  <a:gd name="connsiteX63" fmla="*/ 402671 w 532366"/>
                  <a:gd name="connsiteY63" fmla="*/ 364184 h 532366"/>
                  <a:gd name="connsiteX64" fmla="*/ 395140 w 532366"/>
                  <a:gd name="connsiteY64" fmla="*/ 346980 h 532366"/>
                  <a:gd name="connsiteX65" fmla="*/ 377936 w 532366"/>
                  <a:gd name="connsiteY65" fmla="*/ 354511 h 532366"/>
                  <a:gd name="connsiteX66" fmla="*/ 356449 w 532366"/>
                  <a:gd name="connsiteY66" fmla="*/ 398296 h 532366"/>
                  <a:gd name="connsiteX67" fmla="*/ 268288 w 532366"/>
                  <a:gd name="connsiteY67" fmla="*/ 384341 h 532366"/>
                  <a:gd name="connsiteX68" fmla="*/ 170749 w 532366"/>
                  <a:gd name="connsiteY68" fmla="*/ 398149 h 532366"/>
                  <a:gd name="connsiteX69" fmla="*/ 151256 w 532366"/>
                  <a:gd name="connsiteY69" fmla="*/ 354954 h 532366"/>
                  <a:gd name="connsiteX70" fmla="*/ 134273 w 532366"/>
                  <a:gd name="connsiteY70" fmla="*/ 346832 h 532366"/>
                  <a:gd name="connsiteX71" fmla="*/ 126151 w 532366"/>
                  <a:gd name="connsiteY71" fmla="*/ 363814 h 532366"/>
                  <a:gd name="connsiteX72" fmla="*/ 145349 w 532366"/>
                  <a:gd name="connsiteY72" fmla="*/ 407157 h 532366"/>
                  <a:gd name="connsiteX73" fmla="*/ 94770 w 532366"/>
                  <a:gd name="connsiteY73" fmla="*/ 433221 h 532366"/>
                  <a:gd name="connsiteX74" fmla="*/ 26914 w 532366"/>
                  <a:gd name="connsiteY74" fmla="*/ 266349 h 532366"/>
                  <a:gd name="connsiteX75" fmla="*/ 96985 w 532366"/>
                  <a:gd name="connsiteY75" fmla="*/ 97188 h 532366"/>
                  <a:gd name="connsiteX76" fmla="*/ 97059 w 532366"/>
                  <a:gd name="connsiteY76" fmla="*/ 97114 h 532366"/>
                  <a:gd name="connsiteX77" fmla="*/ 150517 w 532366"/>
                  <a:gd name="connsiteY77" fmla="*/ 125172 h 532366"/>
                  <a:gd name="connsiteX78" fmla="*/ 120392 w 532366"/>
                  <a:gd name="connsiteY78" fmla="*/ 196056 h 532366"/>
                  <a:gd name="connsiteX79" fmla="*/ 129621 w 532366"/>
                  <a:gd name="connsiteY79" fmla="*/ 212448 h 532366"/>
                  <a:gd name="connsiteX80" fmla="*/ 133239 w 532366"/>
                  <a:gd name="connsiteY80" fmla="*/ 212965 h 532366"/>
                  <a:gd name="connsiteX81" fmla="*/ 146013 w 532366"/>
                  <a:gd name="connsiteY81" fmla="*/ 203292 h 532366"/>
                  <a:gd name="connsiteX82" fmla="*/ 175991 w 532366"/>
                  <a:gd name="connsiteY82" fmla="*/ 134328 h 532366"/>
                  <a:gd name="connsiteX83" fmla="*/ 264374 w 532366"/>
                  <a:gd name="connsiteY83" fmla="*/ 148431 h 532366"/>
                  <a:gd name="connsiteX84" fmla="*/ 269543 w 532366"/>
                  <a:gd name="connsiteY84" fmla="*/ 148505 h 532366"/>
                  <a:gd name="connsiteX85" fmla="*/ 361618 w 532366"/>
                  <a:gd name="connsiteY85" fmla="*/ 134771 h 532366"/>
                  <a:gd name="connsiteX86" fmla="*/ 388568 w 532366"/>
                  <a:gd name="connsiteY86" fmla="*/ 202702 h 532366"/>
                  <a:gd name="connsiteX87" fmla="*/ 401490 w 532366"/>
                  <a:gd name="connsiteY87" fmla="*/ 212817 h 532366"/>
                  <a:gd name="connsiteX88" fmla="*/ 404665 w 532366"/>
                  <a:gd name="connsiteY88" fmla="*/ 212448 h 532366"/>
                  <a:gd name="connsiteX89" fmla="*/ 414411 w 532366"/>
                  <a:gd name="connsiteY89" fmla="*/ 196352 h 532366"/>
                  <a:gd name="connsiteX90" fmla="*/ 387018 w 532366"/>
                  <a:gd name="connsiteY90" fmla="*/ 125763 h 532366"/>
                  <a:gd name="connsiteX91" fmla="*/ 437670 w 532366"/>
                  <a:gd name="connsiteY91" fmla="*/ 99699 h 532366"/>
                  <a:gd name="connsiteX92" fmla="*/ 505379 w 532366"/>
                  <a:gd name="connsiteY92" fmla="*/ 266423 h 532366"/>
                  <a:gd name="connsiteX93" fmla="*/ 435455 w 532366"/>
                  <a:gd name="connsiteY93" fmla="*/ 435437 h 532366"/>
                  <a:gd name="connsiteX94" fmla="*/ 185738 w 532366"/>
                  <a:gd name="connsiteY94" fmla="*/ 232606 h 532366"/>
                  <a:gd name="connsiteX95" fmla="*/ 184852 w 532366"/>
                  <a:gd name="connsiteY95" fmla="*/ 238291 h 532366"/>
                  <a:gd name="connsiteX96" fmla="*/ 159968 w 532366"/>
                  <a:gd name="connsiteY96" fmla="*/ 308806 h 532366"/>
                  <a:gd name="connsiteX97" fmla="*/ 144536 w 532366"/>
                  <a:gd name="connsiteY97" fmla="*/ 321358 h 532366"/>
                  <a:gd name="connsiteX98" fmla="*/ 143650 w 532366"/>
                  <a:gd name="connsiteY98" fmla="*/ 321358 h 532366"/>
                  <a:gd name="connsiteX99" fmla="*/ 128587 w 532366"/>
                  <a:gd name="connsiteY99" fmla="*/ 309396 h 532366"/>
                  <a:gd name="connsiteX100" fmla="*/ 112934 w 532366"/>
                  <a:gd name="connsiteY100" fmla="*/ 259704 h 532366"/>
                  <a:gd name="connsiteX101" fmla="*/ 97133 w 532366"/>
                  <a:gd name="connsiteY101" fmla="*/ 309396 h 532366"/>
                  <a:gd name="connsiteX102" fmla="*/ 82070 w 532366"/>
                  <a:gd name="connsiteY102" fmla="*/ 321358 h 532366"/>
                  <a:gd name="connsiteX103" fmla="*/ 81184 w 532366"/>
                  <a:gd name="connsiteY103" fmla="*/ 321358 h 532366"/>
                  <a:gd name="connsiteX104" fmla="*/ 65752 w 532366"/>
                  <a:gd name="connsiteY104" fmla="*/ 308806 h 532366"/>
                  <a:gd name="connsiteX105" fmla="*/ 41607 w 532366"/>
                  <a:gd name="connsiteY105" fmla="*/ 239251 h 532366"/>
                  <a:gd name="connsiteX106" fmla="*/ 40352 w 532366"/>
                  <a:gd name="connsiteY106" fmla="*/ 232458 h 532366"/>
                  <a:gd name="connsiteX107" fmla="*/ 53790 w 532366"/>
                  <a:gd name="connsiteY107" fmla="*/ 219758 h 532366"/>
                  <a:gd name="connsiteX108" fmla="*/ 67376 w 532366"/>
                  <a:gd name="connsiteY108" fmla="*/ 230612 h 532366"/>
                  <a:gd name="connsiteX109" fmla="*/ 82439 w 532366"/>
                  <a:gd name="connsiteY109" fmla="*/ 280674 h 532366"/>
                  <a:gd name="connsiteX110" fmla="*/ 97871 w 532366"/>
                  <a:gd name="connsiteY110" fmla="*/ 230760 h 532366"/>
                  <a:gd name="connsiteX111" fmla="*/ 112196 w 532366"/>
                  <a:gd name="connsiteY111" fmla="*/ 219536 h 532366"/>
                  <a:gd name="connsiteX112" fmla="*/ 113820 w 532366"/>
                  <a:gd name="connsiteY112" fmla="*/ 219536 h 532366"/>
                  <a:gd name="connsiteX113" fmla="*/ 128145 w 532366"/>
                  <a:gd name="connsiteY113" fmla="*/ 230760 h 532366"/>
                  <a:gd name="connsiteX114" fmla="*/ 143798 w 532366"/>
                  <a:gd name="connsiteY114" fmla="*/ 280821 h 532366"/>
                  <a:gd name="connsiteX115" fmla="*/ 159230 w 532366"/>
                  <a:gd name="connsiteY115" fmla="*/ 230391 h 532366"/>
                  <a:gd name="connsiteX116" fmla="*/ 172668 w 532366"/>
                  <a:gd name="connsiteY116" fmla="*/ 219684 h 532366"/>
                  <a:gd name="connsiteX117" fmla="*/ 185738 w 532366"/>
                  <a:gd name="connsiteY117" fmla="*/ 232606 h 532366"/>
                  <a:gd name="connsiteX118" fmla="*/ 340205 w 532366"/>
                  <a:gd name="connsiteY118" fmla="*/ 232606 h 532366"/>
                  <a:gd name="connsiteX119" fmla="*/ 339319 w 532366"/>
                  <a:gd name="connsiteY119" fmla="*/ 238291 h 532366"/>
                  <a:gd name="connsiteX120" fmla="*/ 314436 w 532366"/>
                  <a:gd name="connsiteY120" fmla="*/ 308806 h 532366"/>
                  <a:gd name="connsiteX121" fmla="*/ 299004 w 532366"/>
                  <a:gd name="connsiteY121" fmla="*/ 321358 h 532366"/>
                  <a:gd name="connsiteX122" fmla="*/ 298118 w 532366"/>
                  <a:gd name="connsiteY122" fmla="*/ 321358 h 532366"/>
                  <a:gd name="connsiteX123" fmla="*/ 283055 w 532366"/>
                  <a:gd name="connsiteY123" fmla="*/ 309396 h 532366"/>
                  <a:gd name="connsiteX124" fmla="*/ 267401 w 532366"/>
                  <a:gd name="connsiteY124" fmla="*/ 259704 h 532366"/>
                  <a:gd name="connsiteX125" fmla="*/ 251600 w 532366"/>
                  <a:gd name="connsiteY125" fmla="*/ 309396 h 532366"/>
                  <a:gd name="connsiteX126" fmla="*/ 236538 w 532366"/>
                  <a:gd name="connsiteY126" fmla="*/ 321358 h 532366"/>
                  <a:gd name="connsiteX127" fmla="*/ 235651 w 532366"/>
                  <a:gd name="connsiteY127" fmla="*/ 321358 h 532366"/>
                  <a:gd name="connsiteX128" fmla="*/ 220219 w 532366"/>
                  <a:gd name="connsiteY128" fmla="*/ 308806 h 532366"/>
                  <a:gd name="connsiteX129" fmla="*/ 196075 w 532366"/>
                  <a:gd name="connsiteY129" fmla="*/ 239251 h 532366"/>
                  <a:gd name="connsiteX130" fmla="*/ 194820 w 532366"/>
                  <a:gd name="connsiteY130" fmla="*/ 232458 h 532366"/>
                  <a:gd name="connsiteX131" fmla="*/ 208258 w 532366"/>
                  <a:gd name="connsiteY131" fmla="*/ 219758 h 532366"/>
                  <a:gd name="connsiteX132" fmla="*/ 221844 w 532366"/>
                  <a:gd name="connsiteY132" fmla="*/ 230612 h 532366"/>
                  <a:gd name="connsiteX133" fmla="*/ 236907 w 532366"/>
                  <a:gd name="connsiteY133" fmla="*/ 280674 h 532366"/>
                  <a:gd name="connsiteX134" fmla="*/ 252339 w 532366"/>
                  <a:gd name="connsiteY134" fmla="*/ 230760 h 532366"/>
                  <a:gd name="connsiteX135" fmla="*/ 266663 w 532366"/>
                  <a:gd name="connsiteY135" fmla="*/ 219536 h 532366"/>
                  <a:gd name="connsiteX136" fmla="*/ 268288 w 532366"/>
                  <a:gd name="connsiteY136" fmla="*/ 219536 h 532366"/>
                  <a:gd name="connsiteX137" fmla="*/ 282612 w 532366"/>
                  <a:gd name="connsiteY137" fmla="*/ 230760 h 532366"/>
                  <a:gd name="connsiteX138" fmla="*/ 298265 w 532366"/>
                  <a:gd name="connsiteY138" fmla="*/ 280821 h 532366"/>
                  <a:gd name="connsiteX139" fmla="*/ 313697 w 532366"/>
                  <a:gd name="connsiteY139" fmla="*/ 230391 h 532366"/>
                  <a:gd name="connsiteX140" fmla="*/ 327136 w 532366"/>
                  <a:gd name="connsiteY140" fmla="*/ 219684 h 532366"/>
                  <a:gd name="connsiteX141" fmla="*/ 340205 w 532366"/>
                  <a:gd name="connsiteY141" fmla="*/ 232606 h 532366"/>
                  <a:gd name="connsiteX142" fmla="*/ 452659 w 532366"/>
                  <a:gd name="connsiteY142" fmla="*/ 280821 h 532366"/>
                  <a:gd name="connsiteX143" fmla="*/ 468091 w 532366"/>
                  <a:gd name="connsiteY143" fmla="*/ 230391 h 532366"/>
                  <a:gd name="connsiteX144" fmla="*/ 481529 w 532366"/>
                  <a:gd name="connsiteY144" fmla="*/ 219684 h 532366"/>
                  <a:gd name="connsiteX145" fmla="*/ 494599 w 532366"/>
                  <a:gd name="connsiteY145" fmla="*/ 232606 h 532366"/>
                  <a:gd name="connsiteX146" fmla="*/ 493712 w 532366"/>
                  <a:gd name="connsiteY146" fmla="*/ 238291 h 532366"/>
                  <a:gd name="connsiteX147" fmla="*/ 468829 w 532366"/>
                  <a:gd name="connsiteY147" fmla="*/ 308806 h 532366"/>
                  <a:gd name="connsiteX148" fmla="*/ 453397 w 532366"/>
                  <a:gd name="connsiteY148" fmla="*/ 321358 h 532366"/>
                  <a:gd name="connsiteX149" fmla="*/ 452511 w 532366"/>
                  <a:gd name="connsiteY149" fmla="*/ 321358 h 532366"/>
                  <a:gd name="connsiteX150" fmla="*/ 437449 w 532366"/>
                  <a:gd name="connsiteY150" fmla="*/ 309396 h 532366"/>
                  <a:gd name="connsiteX151" fmla="*/ 421795 w 532366"/>
                  <a:gd name="connsiteY151" fmla="*/ 259704 h 532366"/>
                  <a:gd name="connsiteX152" fmla="*/ 405994 w 532366"/>
                  <a:gd name="connsiteY152" fmla="*/ 309396 h 532366"/>
                  <a:gd name="connsiteX153" fmla="*/ 390931 w 532366"/>
                  <a:gd name="connsiteY153" fmla="*/ 321358 h 532366"/>
                  <a:gd name="connsiteX154" fmla="*/ 390045 w 532366"/>
                  <a:gd name="connsiteY154" fmla="*/ 321358 h 532366"/>
                  <a:gd name="connsiteX155" fmla="*/ 374613 w 532366"/>
                  <a:gd name="connsiteY155" fmla="*/ 308806 h 532366"/>
                  <a:gd name="connsiteX156" fmla="*/ 350468 w 532366"/>
                  <a:gd name="connsiteY156" fmla="*/ 239251 h 532366"/>
                  <a:gd name="connsiteX157" fmla="*/ 349213 w 532366"/>
                  <a:gd name="connsiteY157" fmla="*/ 232458 h 532366"/>
                  <a:gd name="connsiteX158" fmla="*/ 362651 w 532366"/>
                  <a:gd name="connsiteY158" fmla="*/ 219758 h 532366"/>
                  <a:gd name="connsiteX159" fmla="*/ 376238 w 532366"/>
                  <a:gd name="connsiteY159" fmla="*/ 230612 h 532366"/>
                  <a:gd name="connsiteX160" fmla="*/ 391300 w 532366"/>
                  <a:gd name="connsiteY160" fmla="*/ 280674 h 532366"/>
                  <a:gd name="connsiteX161" fmla="*/ 406732 w 532366"/>
                  <a:gd name="connsiteY161" fmla="*/ 230760 h 532366"/>
                  <a:gd name="connsiteX162" fmla="*/ 421057 w 532366"/>
                  <a:gd name="connsiteY162" fmla="*/ 219536 h 532366"/>
                  <a:gd name="connsiteX163" fmla="*/ 422681 w 532366"/>
                  <a:gd name="connsiteY163" fmla="*/ 219536 h 532366"/>
                  <a:gd name="connsiteX164" fmla="*/ 437006 w 532366"/>
                  <a:gd name="connsiteY164" fmla="*/ 230760 h 532366"/>
                  <a:gd name="connsiteX165" fmla="*/ 452659 w 532366"/>
                  <a:gd name="connsiteY165" fmla="*/ 280821 h 53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</a:cxnLst>
                <a:rect l="l" t="t" r="r" b="b"/>
                <a:pathLst>
                  <a:path w="532366" h="532366">
                    <a:moveTo>
                      <a:pt x="511138" y="162903"/>
                    </a:moveTo>
                    <a:cubicBezTo>
                      <a:pt x="497773" y="131227"/>
                      <a:pt x="478576" y="102800"/>
                      <a:pt x="454210" y="78434"/>
                    </a:cubicBezTo>
                    <a:cubicBezTo>
                      <a:pt x="429770" y="53993"/>
                      <a:pt x="401342" y="34870"/>
                      <a:pt x="369740" y="21505"/>
                    </a:cubicBezTo>
                    <a:cubicBezTo>
                      <a:pt x="341239" y="9470"/>
                      <a:pt x="311261" y="2603"/>
                      <a:pt x="280397" y="978"/>
                    </a:cubicBezTo>
                    <a:cubicBezTo>
                      <a:pt x="278551" y="535"/>
                      <a:pt x="276705" y="462"/>
                      <a:pt x="274859" y="757"/>
                    </a:cubicBezTo>
                    <a:cubicBezTo>
                      <a:pt x="272275" y="683"/>
                      <a:pt x="269690" y="609"/>
                      <a:pt x="267032" y="609"/>
                    </a:cubicBezTo>
                    <a:cubicBezTo>
                      <a:pt x="266368" y="535"/>
                      <a:pt x="265703" y="535"/>
                      <a:pt x="264965" y="609"/>
                    </a:cubicBezTo>
                    <a:cubicBezTo>
                      <a:pt x="229523" y="757"/>
                      <a:pt x="195189" y="7771"/>
                      <a:pt x="162848" y="21505"/>
                    </a:cubicBezTo>
                    <a:cubicBezTo>
                      <a:pt x="135750" y="32950"/>
                      <a:pt x="111014" y="48677"/>
                      <a:pt x="89158" y="68318"/>
                    </a:cubicBezTo>
                    <a:cubicBezTo>
                      <a:pt x="87460" y="69278"/>
                      <a:pt x="85910" y="70607"/>
                      <a:pt x="84654" y="72305"/>
                    </a:cubicBezTo>
                    <a:cubicBezTo>
                      <a:pt x="84581" y="72379"/>
                      <a:pt x="84507" y="72527"/>
                      <a:pt x="84433" y="72600"/>
                    </a:cubicBezTo>
                    <a:cubicBezTo>
                      <a:pt x="82365" y="74520"/>
                      <a:pt x="80372" y="76514"/>
                      <a:pt x="78378" y="78507"/>
                    </a:cubicBezTo>
                    <a:cubicBezTo>
                      <a:pt x="53938" y="102948"/>
                      <a:pt x="34814" y="131375"/>
                      <a:pt x="21450" y="162977"/>
                    </a:cubicBezTo>
                    <a:cubicBezTo>
                      <a:pt x="7568" y="195761"/>
                      <a:pt x="554" y="230538"/>
                      <a:pt x="554" y="266423"/>
                    </a:cubicBezTo>
                    <a:cubicBezTo>
                      <a:pt x="554" y="302308"/>
                      <a:pt x="7568" y="337085"/>
                      <a:pt x="21450" y="369869"/>
                    </a:cubicBezTo>
                    <a:cubicBezTo>
                      <a:pt x="34814" y="401545"/>
                      <a:pt x="54012" y="429973"/>
                      <a:pt x="78378" y="454339"/>
                    </a:cubicBezTo>
                    <a:cubicBezTo>
                      <a:pt x="102818" y="478779"/>
                      <a:pt x="131246" y="497903"/>
                      <a:pt x="162848" y="511267"/>
                    </a:cubicBezTo>
                    <a:cubicBezTo>
                      <a:pt x="191423" y="523377"/>
                      <a:pt x="221549" y="530244"/>
                      <a:pt x="252560" y="531794"/>
                    </a:cubicBezTo>
                    <a:cubicBezTo>
                      <a:pt x="253520" y="532016"/>
                      <a:pt x="254554" y="532163"/>
                      <a:pt x="255587" y="532163"/>
                    </a:cubicBezTo>
                    <a:cubicBezTo>
                      <a:pt x="256252" y="532163"/>
                      <a:pt x="256917" y="532089"/>
                      <a:pt x="257507" y="532016"/>
                    </a:cubicBezTo>
                    <a:cubicBezTo>
                      <a:pt x="260461" y="532089"/>
                      <a:pt x="263414" y="532163"/>
                      <a:pt x="266368" y="532163"/>
                    </a:cubicBezTo>
                    <a:cubicBezTo>
                      <a:pt x="302253" y="532163"/>
                      <a:pt x="337030" y="525149"/>
                      <a:pt x="369814" y="511267"/>
                    </a:cubicBezTo>
                    <a:cubicBezTo>
                      <a:pt x="396690" y="499896"/>
                      <a:pt x="421278" y="484317"/>
                      <a:pt x="442986" y="464971"/>
                    </a:cubicBezTo>
                    <a:cubicBezTo>
                      <a:pt x="445054" y="464012"/>
                      <a:pt x="446974" y="462535"/>
                      <a:pt x="448376" y="460541"/>
                    </a:cubicBezTo>
                    <a:cubicBezTo>
                      <a:pt x="448672" y="460172"/>
                      <a:pt x="448893" y="459803"/>
                      <a:pt x="449115" y="459360"/>
                    </a:cubicBezTo>
                    <a:cubicBezTo>
                      <a:pt x="450887" y="457735"/>
                      <a:pt x="452585" y="456037"/>
                      <a:pt x="454283" y="454339"/>
                    </a:cubicBezTo>
                    <a:cubicBezTo>
                      <a:pt x="478724" y="429899"/>
                      <a:pt x="497847" y="401471"/>
                      <a:pt x="511212" y="369869"/>
                    </a:cubicBezTo>
                    <a:cubicBezTo>
                      <a:pt x="525093" y="337085"/>
                      <a:pt x="532108" y="302308"/>
                      <a:pt x="532108" y="266423"/>
                    </a:cubicBezTo>
                    <a:cubicBezTo>
                      <a:pt x="532108" y="230538"/>
                      <a:pt x="525020" y="195613"/>
                      <a:pt x="511138" y="162903"/>
                    </a:cubicBezTo>
                    <a:moveTo>
                      <a:pt x="417439" y="80944"/>
                    </a:moveTo>
                    <a:cubicBezTo>
                      <a:pt x="403336" y="89435"/>
                      <a:pt x="388642" y="96598"/>
                      <a:pt x="373506" y="102504"/>
                    </a:cubicBezTo>
                    <a:cubicBezTo>
                      <a:pt x="371733" y="99773"/>
                      <a:pt x="369961" y="96967"/>
                      <a:pt x="368115" y="94235"/>
                    </a:cubicBezTo>
                    <a:cubicBezTo>
                      <a:pt x="353717" y="72970"/>
                      <a:pt x="336587" y="52295"/>
                      <a:pt x="316799" y="32507"/>
                    </a:cubicBezTo>
                    <a:cubicBezTo>
                      <a:pt x="353643" y="40334"/>
                      <a:pt x="387978" y="56799"/>
                      <a:pt x="417439" y="80944"/>
                    </a:cubicBezTo>
                    <a:moveTo>
                      <a:pt x="270724" y="27191"/>
                    </a:moveTo>
                    <a:cubicBezTo>
                      <a:pt x="271241" y="27191"/>
                      <a:pt x="271758" y="27191"/>
                      <a:pt x="272275" y="27191"/>
                    </a:cubicBezTo>
                    <a:cubicBezTo>
                      <a:pt x="301957" y="53034"/>
                      <a:pt x="326840" y="80501"/>
                      <a:pt x="346112" y="109076"/>
                    </a:cubicBezTo>
                    <a:cubicBezTo>
                      <a:pt x="346555" y="109741"/>
                      <a:pt x="346998" y="110479"/>
                      <a:pt x="347441" y="111143"/>
                    </a:cubicBezTo>
                    <a:cubicBezTo>
                      <a:pt x="320786" y="118601"/>
                      <a:pt x="293097" y="122293"/>
                      <a:pt x="264965" y="121776"/>
                    </a:cubicBezTo>
                    <a:cubicBezTo>
                      <a:pt x="239786" y="121333"/>
                      <a:pt x="215051" y="117715"/>
                      <a:pt x="191275" y="111070"/>
                    </a:cubicBezTo>
                    <a:cubicBezTo>
                      <a:pt x="191718" y="110479"/>
                      <a:pt x="192161" y="109814"/>
                      <a:pt x="192604" y="109224"/>
                    </a:cubicBezTo>
                    <a:cubicBezTo>
                      <a:pt x="213205" y="80427"/>
                      <a:pt x="239491" y="52886"/>
                      <a:pt x="270724" y="27191"/>
                    </a:cubicBezTo>
                    <a:moveTo>
                      <a:pt x="226939" y="30292"/>
                    </a:moveTo>
                    <a:cubicBezTo>
                      <a:pt x="205452" y="50523"/>
                      <a:pt x="186697" y="71788"/>
                      <a:pt x="170970" y="93644"/>
                    </a:cubicBezTo>
                    <a:cubicBezTo>
                      <a:pt x="168903" y="96524"/>
                      <a:pt x="166909" y="99403"/>
                      <a:pt x="164989" y="102283"/>
                    </a:cubicBezTo>
                    <a:cubicBezTo>
                      <a:pt x="148671" y="95933"/>
                      <a:pt x="132870" y="88033"/>
                      <a:pt x="117807" y="78729"/>
                    </a:cubicBezTo>
                    <a:cubicBezTo>
                      <a:pt x="149631" y="53403"/>
                      <a:pt x="186993" y="36863"/>
                      <a:pt x="226939" y="30292"/>
                    </a:cubicBezTo>
                    <a:moveTo>
                      <a:pt x="115223" y="451902"/>
                    </a:moveTo>
                    <a:cubicBezTo>
                      <a:pt x="129252" y="443411"/>
                      <a:pt x="143946" y="436249"/>
                      <a:pt x="159082" y="430342"/>
                    </a:cubicBezTo>
                    <a:cubicBezTo>
                      <a:pt x="174440" y="454486"/>
                      <a:pt x="193343" y="477819"/>
                      <a:pt x="215715" y="500192"/>
                    </a:cubicBezTo>
                    <a:cubicBezTo>
                      <a:pt x="178945" y="492365"/>
                      <a:pt x="144610" y="475899"/>
                      <a:pt x="115223" y="451902"/>
                    </a:cubicBezTo>
                    <a:moveTo>
                      <a:pt x="261716" y="505508"/>
                    </a:moveTo>
                    <a:cubicBezTo>
                      <a:pt x="261273" y="505508"/>
                      <a:pt x="260756" y="505508"/>
                      <a:pt x="260313" y="505508"/>
                    </a:cubicBezTo>
                    <a:cubicBezTo>
                      <a:pt x="229671" y="478927"/>
                      <a:pt x="204492" y="450868"/>
                      <a:pt x="185073" y="421629"/>
                    </a:cubicBezTo>
                    <a:cubicBezTo>
                      <a:pt x="211802" y="414098"/>
                      <a:pt x="239639" y="410406"/>
                      <a:pt x="267918" y="410849"/>
                    </a:cubicBezTo>
                    <a:cubicBezTo>
                      <a:pt x="293023" y="411218"/>
                      <a:pt x="317685" y="414836"/>
                      <a:pt x="341386" y="421481"/>
                    </a:cubicBezTo>
                    <a:cubicBezTo>
                      <a:pt x="320490" y="450942"/>
                      <a:pt x="293909" y="479001"/>
                      <a:pt x="261716" y="505508"/>
                    </a:cubicBezTo>
                    <a:moveTo>
                      <a:pt x="305501" y="502333"/>
                    </a:moveTo>
                    <a:cubicBezTo>
                      <a:pt x="329942" y="479370"/>
                      <a:pt x="350690" y="455299"/>
                      <a:pt x="367599" y="430268"/>
                    </a:cubicBezTo>
                    <a:cubicBezTo>
                      <a:pt x="383990" y="436618"/>
                      <a:pt x="399718" y="444445"/>
                      <a:pt x="414781" y="453822"/>
                    </a:cubicBezTo>
                    <a:cubicBezTo>
                      <a:pt x="382957" y="479222"/>
                      <a:pt x="345521" y="495762"/>
                      <a:pt x="305501" y="502333"/>
                    </a:cubicBezTo>
                    <a:moveTo>
                      <a:pt x="435455" y="435437"/>
                    </a:moveTo>
                    <a:cubicBezTo>
                      <a:pt x="418472" y="424287"/>
                      <a:pt x="400530" y="414984"/>
                      <a:pt x="381923" y="407378"/>
                    </a:cubicBezTo>
                    <a:cubicBezTo>
                      <a:pt x="390045" y="393275"/>
                      <a:pt x="396912" y="378877"/>
                      <a:pt x="402671" y="364184"/>
                    </a:cubicBezTo>
                    <a:cubicBezTo>
                      <a:pt x="405329" y="357317"/>
                      <a:pt x="402007" y="349638"/>
                      <a:pt x="395140" y="346980"/>
                    </a:cubicBezTo>
                    <a:cubicBezTo>
                      <a:pt x="388273" y="344321"/>
                      <a:pt x="380594" y="347644"/>
                      <a:pt x="377936" y="354511"/>
                    </a:cubicBezTo>
                    <a:cubicBezTo>
                      <a:pt x="372103" y="369352"/>
                      <a:pt x="364940" y="383972"/>
                      <a:pt x="356449" y="398296"/>
                    </a:cubicBezTo>
                    <a:cubicBezTo>
                      <a:pt x="328096" y="389510"/>
                      <a:pt x="298487" y="384784"/>
                      <a:pt x="268288" y="384341"/>
                    </a:cubicBezTo>
                    <a:cubicBezTo>
                      <a:pt x="234913" y="383824"/>
                      <a:pt x="202129" y="388476"/>
                      <a:pt x="170749" y="398149"/>
                    </a:cubicBezTo>
                    <a:cubicBezTo>
                      <a:pt x="162922" y="383972"/>
                      <a:pt x="156424" y="369574"/>
                      <a:pt x="151256" y="354954"/>
                    </a:cubicBezTo>
                    <a:cubicBezTo>
                      <a:pt x="148819" y="348013"/>
                      <a:pt x="141214" y="344395"/>
                      <a:pt x="134273" y="346832"/>
                    </a:cubicBezTo>
                    <a:cubicBezTo>
                      <a:pt x="127332" y="349268"/>
                      <a:pt x="123714" y="356874"/>
                      <a:pt x="126151" y="363814"/>
                    </a:cubicBezTo>
                    <a:cubicBezTo>
                      <a:pt x="131320" y="378508"/>
                      <a:pt x="137743" y="392980"/>
                      <a:pt x="145349" y="407157"/>
                    </a:cubicBezTo>
                    <a:cubicBezTo>
                      <a:pt x="127849" y="414245"/>
                      <a:pt x="110940" y="422958"/>
                      <a:pt x="94770" y="433221"/>
                    </a:cubicBezTo>
                    <a:cubicBezTo>
                      <a:pt x="50985" y="388328"/>
                      <a:pt x="26914" y="329185"/>
                      <a:pt x="26914" y="266349"/>
                    </a:cubicBezTo>
                    <a:cubicBezTo>
                      <a:pt x="26914" y="202480"/>
                      <a:pt x="51797" y="142377"/>
                      <a:pt x="96985" y="97188"/>
                    </a:cubicBezTo>
                    <a:cubicBezTo>
                      <a:pt x="96985" y="97188"/>
                      <a:pt x="97059" y="97114"/>
                      <a:pt x="97059" y="97114"/>
                    </a:cubicBezTo>
                    <a:cubicBezTo>
                      <a:pt x="114042" y="108264"/>
                      <a:pt x="131984" y="117641"/>
                      <a:pt x="150517" y="125172"/>
                    </a:cubicBezTo>
                    <a:cubicBezTo>
                      <a:pt x="137300" y="148284"/>
                      <a:pt x="127185" y="171985"/>
                      <a:pt x="120392" y="196056"/>
                    </a:cubicBezTo>
                    <a:cubicBezTo>
                      <a:pt x="118398" y="203145"/>
                      <a:pt x="122533" y="210454"/>
                      <a:pt x="129621" y="212448"/>
                    </a:cubicBezTo>
                    <a:cubicBezTo>
                      <a:pt x="130803" y="212817"/>
                      <a:pt x="132058" y="212965"/>
                      <a:pt x="133239" y="212965"/>
                    </a:cubicBezTo>
                    <a:cubicBezTo>
                      <a:pt x="139072" y="212965"/>
                      <a:pt x="144389" y="209126"/>
                      <a:pt x="146013" y="203292"/>
                    </a:cubicBezTo>
                    <a:cubicBezTo>
                      <a:pt x="152585" y="179886"/>
                      <a:pt x="162626" y="156775"/>
                      <a:pt x="175991" y="134328"/>
                    </a:cubicBezTo>
                    <a:cubicBezTo>
                      <a:pt x="204418" y="143115"/>
                      <a:pt x="234101" y="147914"/>
                      <a:pt x="264374" y="148431"/>
                    </a:cubicBezTo>
                    <a:cubicBezTo>
                      <a:pt x="266072" y="148431"/>
                      <a:pt x="267844" y="148505"/>
                      <a:pt x="269543" y="148505"/>
                    </a:cubicBezTo>
                    <a:cubicBezTo>
                      <a:pt x="300997" y="148505"/>
                      <a:pt x="332009" y="143853"/>
                      <a:pt x="361618" y="134771"/>
                    </a:cubicBezTo>
                    <a:cubicBezTo>
                      <a:pt x="373875" y="156996"/>
                      <a:pt x="382883" y="179738"/>
                      <a:pt x="388568" y="202702"/>
                    </a:cubicBezTo>
                    <a:cubicBezTo>
                      <a:pt x="390045" y="208756"/>
                      <a:pt x="395509" y="212817"/>
                      <a:pt x="401490" y="212817"/>
                    </a:cubicBezTo>
                    <a:cubicBezTo>
                      <a:pt x="402523" y="212817"/>
                      <a:pt x="403631" y="212670"/>
                      <a:pt x="404665" y="212448"/>
                    </a:cubicBezTo>
                    <a:cubicBezTo>
                      <a:pt x="411827" y="210676"/>
                      <a:pt x="416183" y="203514"/>
                      <a:pt x="414411" y="196352"/>
                    </a:cubicBezTo>
                    <a:cubicBezTo>
                      <a:pt x="408504" y="172428"/>
                      <a:pt x="399349" y="148800"/>
                      <a:pt x="387018" y="125763"/>
                    </a:cubicBezTo>
                    <a:cubicBezTo>
                      <a:pt x="404517" y="118675"/>
                      <a:pt x="421500" y="109962"/>
                      <a:pt x="437670" y="99699"/>
                    </a:cubicBezTo>
                    <a:cubicBezTo>
                      <a:pt x="481382" y="144592"/>
                      <a:pt x="505379" y="203661"/>
                      <a:pt x="505379" y="266423"/>
                    </a:cubicBezTo>
                    <a:cubicBezTo>
                      <a:pt x="505453" y="330219"/>
                      <a:pt x="480570" y="390248"/>
                      <a:pt x="435455" y="435437"/>
                    </a:cubicBezTo>
                    <a:moveTo>
                      <a:pt x="185738" y="232606"/>
                    </a:moveTo>
                    <a:cubicBezTo>
                      <a:pt x="185738" y="234452"/>
                      <a:pt x="185221" y="237036"/>
                      <a:pt x="184852" y="238291"/>
                    </a:cubicBezTo>
                    <a:lnTo>
                      <a:pt x="159968" y="308806"/>
                    </a:lnTo>
                    <a:cubicBezTo>
                      <a:pt x="157015" y="317445"/>
                      <a:pt x="151329" y="321358"/>
                      <a:pt x="144536" y="321358"/>
                    </a:cubicBezTo>
                    <a:lnTo>
                      <a:pt x="143650" y="321358"/>
                    </a:lnTo>
                    <a:cubicBezTo>
                      <a:pt x="136857" y="321358"/>
                      <a:pt x="131098" y="317518"/>
                      <a:pt x="128587" y="309396"/>
                    </a:cubicBezTo>
                    <a:lnTo>
                      <a:pt x="112934" y="259704"/>
                    </a:lnTo>
                    <a:lnTo>
                      <a:pt x="97133" y="309396"/>
                    </a:lnTo>
                    <a:cubicBezTo>
                      <a:pt x="94549" y="317518"/>
                      <a:pt x="88863" y="321358"/>
                      <a:pt x="82070" y="321358"/>
                    </a:cubicBezTo>
                    <a:lnTo>
                      <a:pt x="81184" y="321358"/>
                    </a:lnTo>
                    <a:cubicBezTo>
                      <a:pt x="74391" y="321358"/>
                      <a:pt x="68632" y="317518"/>
                      <a:pt x="65752" y="308806"/>
                    </a:cubicBezTo>
                    <a:lnTo>
                      <a:pt x="41607" y="239251"/>
                    </a:lnTo>
                    <a:cubicBezTo>
                      <a:pt x="41090" y="237627"/>
                      <a:pt x="40352" y="234821"/>
                      <a:pt x="40352" y="232458"/>
                    </a:cubicBezTo>
                    <a:cubicBezTo>
                      <a:pt x="40352" y="226034"/>
                      <a:pt x="45521" y="219758"/>
                      <a:pt x="53790" y="219758"/>
                    </a:cubicBezTo>
                    <a:cubicBezTo>
                      <a:pt x="60805" y="219758"/>
                      <a:pt x="65383" y="224188"/>
                      <a:pt x="67376" y="230612"/>
                    </a:cubicBezTo>
                    <a:lnTo>
                      <a:pt x="82439" y="280674"/>
                    </a:lnTo>
                    <a:lnTo>
                      <a:pt x="97871" y="230760"/>
                    </a:lnTo>
                    <a:cubicBezTo>
                      <a:pt x="99865" y="224114"/>
                      <a:pt x="105033" y="219536"/>
                      <a:pt x="112196" y="219536"/>
                    </a:cubicBezTo>
                    <a:lnTo>
                      <a:pt x="113820" y="219536"/>
                    </a:lnTo>
                    <a:cubicBezTo>
                      <a:pt x="120982" y="219536"/>
                      <a:pt x="126151" y="224114"/>
                      <a:pt x="128145" y="230760"/>
                    </a:cubicBezTo>
                    <a:lnTo>
                      <a:pt x="143798" y="280821"/>
                    </a:lnTo>
                    <a:lnTo>
                      <a:pt x="159230" y="230391"/>
                    </a:lnTo>
                    <a:cubicBezTo>
                      <a:pt x="161076" y="224484"/>
                      <a:pt x="165285" y="219684"/>
                      <a:pt x="172668" y="219684"/>
                    </a:cubicBezTo>
                    <a:cubicBezTo>
                      <a:pt x="180421" y="219684"/>
                      <a:pt x="185738" y="225591"/>
                      <a:pt x="185738" y="232606"/>
                    </a:cubicBezTo>
                    <a:moveTo>
                      <a:pt x="340205" y="232606"/>
                    </a:moveTo>
                    <a:cubicBezTo>
                      <a:pt x="340205" y="234452"/>
                      <a:pt x="339688" y="237036"/>
                      <a:pt x="339319" y="238291"/>
                    </a:cubicBezTo>
                    <a:lnTo>
                      <a:pt x="314436" y="308806"/>
                    </a:lnTo>
                    <a:cubicBezTo>
                      <a:pt x="311482" y="317445"/>
                      <a:pt x="305797" y="321358"/>
                      <a:pt x="299004" y="321358"/>
                    </a:cubicBezTo>
                    <a:lnTo>
                      <a:pt x="298118" y="321358"/>
                    </a:lnTo>
                    <a:cubicBezTo>
                      <a:pt x="291325" y="321358"/>
                      <a:pt x="285565" y="317518"/>
                      <a:pt x="283055" y="309396"/>
                    </a:cubicBezTo>
                    <a:lnTo>
                      <a:pt x="267401" y="259704"/>
                    </a:lnTo>
                    <a:lnTo>
                      <a:pt x="251600" y="309396"/>
                    </a:lnTo>
                    <a:cubicBezTo>
                      <a:pt x="249016" y="317518"/>
                      <a:pt x="243331" y="321358"/>
                      <a:pt x="236538" y="321358"/>
                    </a:cubicBezTo>
                    <a:lnTo>
                      <a:pt x="235651" y="321358"/>
                    </a:lnTo>
                    <a:cubicBezTo>
                      <a:pt x="228858" y="321358"/>
                      <a:pt x="223099" y="317518"/>
                      <a:pt x="220219" y="308806"/>
                    </a:cubicBezTo>
                    <a:lnTo>
                      <a:pt x="196075" y="239251"/>
                    </a:lnTo>
                    <a:cubicBezTo>
                      <a:pt x="195558" y="237627"/>
                      <a:pt x="194820" y="234821"/>
                      <a:pt x="194820" y="232458"/>
                    </a:cubicBezTo>
                    <a:cubicBezTo>
                      <a:pt x="194820" y="226034"/>
                      <a:pt x="199988" y="219758"/>
                      <a:pt x="208258" y="219758"/>
                    </a:cubicBezTo>
                    <a:cubicBezTo>
                      <a:pt x="215272" y="219758"/>
                      <a:pt x="219850" y="224188"/>
                      <a:pt x="221844" y="230612"/>
                    </a:cubicBezTo>
                    <a:lnTo>
                      <a:pt x="236907" y="280674"/>
                    </a:lnTo>
                    <a:lnTo>
                      <a:pt x="252339" y="230760"/>
                    </a:lnTo>
                    <a:cubicBezTo>
                      <a:pt x="254332" y="224114"/>
                      <a:pt x="259501" y="219536"/>
                      <a:pt x="266663" y="219536"/>
                    </a:cubicBezTo>
                    <a:lnTo>
                      <a:pt x="268288" y="219536"/>
                    </a:lnTo>
                    <a:cubicBezTo>
                      <a:pt x="275450" y="219536"/>
                      <a:pt x="280618" y="224114"/>
                      <a:pt x="282612" y="230760"/>
                    </a:cubicBezTo>
                    <a:lnTo>
                      <a:pt x="298265" y="280821"/>
                    </a:lnTo>
                    <a:lnTo>
                      <a:pt x="313697" y="230391"/>
                    </a:lnTo>
                    <a:cubicBezTo>
                      <a:pt x="315543" y="224484"/>
                      <a:pt x="319752" y="219684"/>
                      <a:pt x="327136" y="219684"/>
                    </a:cubicBezTo>
                    <a:cubicBezTo>
                      <a:pt x="334815" y="219684"/>
                      <a:pt x="340205" y="225591"/>
                      <a:pt x="340205" y="232606"/>
                    </a:cubicBezTo>
                    <a:moveTo>
                      <a:pt x="452659" y="280821"/>
                    </a:moveTo>
                    <a:lnTo>
                      <a:pt x="468091" y="230391"/>
                    </a:lnTo>
                    <a:cubicBezTo>
                      <a:pt x="469937" y="224484"/>
                      <a:pt x="474146" y="219684"/>
                      <a:pt x="481529" y="219684"/>
                    </a:cubicBezTo>
                    <a:cubicBezTo>
                      <a:pt x="489282" y="219684"/>
                      <a:pt x="494599" y="225591"/>
                      <a:pt x="494599" y="232606"/>
                    </a:cubicBezTo>
                    <a:cubicBezTo>
                      <a:pt x="494599" y="234452"/>
                      <a:pt x="494082" y="237036"/>
                      <a:pt x="493712" y="238291"/>
                    </a:cubicBezTo>
                    <a:lnTo>
                      <a:pt x="468829" y="308806"/>
                    </a:lnTo>
                    <a:cubicBezTo>
                      <a:pt x="465876" y="317445"/>
                      <a:pt x="460190" y="321358"/>
                      <a:pt x="453397" y="321358"/>
                    </a:cubicBezTo>
                    <a:lnTo>
                      <a:pt x="452511" y="321358"/>
                    </a:lnTo>
                    <a:cubicBezTo>
                      <a:pt x="445718" y="321358"/>
                      <a:pt x="439959" y="317518"/>
                      <a:pt x="437449" y="309396"/>
                    </a:cubicBezTo>
                    <a:lnTo>
                      <a:pt x="421795" y="259704"/>
                    </a:lnTo>
                    <a:lnTo>
                      <a:pt x="405994" y="309396"/>
                    </a:lnTo>
                    <a:cubicBezTo>
                      <a:pt x="403410" y="317518"/>
                      <a:pt x="397724" y="321358"/>
                      <a:pt x="390931" y="321358"/>
                    </a:cubicBezTo>
                    <a:lnTo>
                      <a:pt x="390045" y="321358"/>
                    </a:lnTo>
                    <a:cubicBezTo>
                      <a:pt x="383252" y="321358"/>
                      <a:pt x="377493" y="317518"/>
                      <a:pt x="374613" y="308806"/>
                    </a:cubicBezTo>
                    <a:lnTo>
                      <a:pt x="350468" y="239251"/>
                    </a:lnTo>
                    <a:cubicBezTo>
                      <a:pt x="349951" y="237627"/>
                      <a:pt x="349213" y="234821"/>
                      <a:pt x="349213" y="232458"/>
                    </a:cubicBezTo>
                    <a:cubicBezTo>
                      <a:pt x="349213" y="226034"/>
                      <a:pt x="354382" y="219758"/>
                      <a:pt x="362651" y="219758"/>
                    </a:cubicBezTo>
                    <a:cubicBezTo>
                      <a:pt x="369666" y="219758"/>
                      <a:pt x="374244" y="224188"/>
                      <a:pt x="376238" y="230612"/>
                    </a:cubicBezTo>
                    <a:lnTo>
                      <a:pt x="391300" y="280674"/>
                    </a:lnTo>
                    <a:lnTo>
                      <a:pt x="406732" y="230760"/>
                    </a:lnTo>
                    <a:cubicBezTo>
                      <a:pt x="408726" y="224114"/>
                      <a:pt x="413895" y="219536"/>
                      <a:pt x="421057" y="219536"/>
                    </a:cubicBezTo>
                    <a:lnTo>
                      <a:pt x="422681" y="219536"/>
                    </a:lnTo>
                    <a:cubicBezTo>
                      <a:pt x="429843" y="219536"/>
                      <a:pt x="435012" y="224114"/>
                      <a:pt x="437006" y="230760"/>
                    </a:cubicBezTo>
                    <a:lnTo>
                      <a:pt x="452659" y="2808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Forma libre 280">
                <a:extLst>
                  <a:ext uri="{FF2B5EF4-FFF2-40B4-BE49-F238E27FC236}">
                    <a16:creationId xmlns:a16="http://schemas.microsoft.com/office/drawing/2014/main" id="{082D75C6-CA81-D143-B08D-BF3BE08DA043}"/>
                  </a:ext>
                </a:extLst>
              </p:cNvPr>
              <p:cNvSpPr/>
              <p:nvPr/>
            </p:nvSpPr>
            <p:spPr>
              <a:xfrm>
                <a:off x="17780270" y="5794387"/>
                <a:ext cx="362318" cy="237618"/>
              </a:xfrm>
              <a:custGeom>
                <a:avLst/>
                <a:gdLst>
                  <a:gd name="connsiteX0" fmla="*/ 270604 w 272459"/>
                  <a:gd name="connsiteY0" fmla="*/ 10596 h 178686"/>
                  <a:gd name="connsiteX1" fmla="*/ 268684 w 272459"/>
                  <a:gd name="connsiteY1" fmla="*/ 7790 h 178686"/>
                  <a:gd name="connsiteX2" fmla="*/ 254212 w 272459"/>
                  <a:gd name="connsiteY2" fmla="*/ 554 h 178686"/>
                  <a:gd name="connsiteX3" fmla="*/ 18376 w 272459"/>
                  <a:gd name="connsiteY3" fmla="*/ 554 h 178686"/>
                  <a:gd name="connsiteX4" fmla="*/ 3904 w 272459"/>
                  <a:gd name="connsiteY4" fmla="*/ 7790 h 178686"/>
                  <a:gd name="connsiteX5" fmla="*/ 1984 w 272459"/>
                  <a:gd name="connsiteY5" fmla="*/ 10596 h 178686"/>
                  <a:gd name="connsiteX6" fmla="*/ 581 w 272459"/>
                  <a:gd name="connsiteY6" fmla="*/ 17241 h 178686"/>
                  <a:gd name="connsiteX7" fmla="*/ 581 w 272459"/>
                  <a:gd name="connsiteY7" fmla="*/ 18053 h 178686"/>
                  <a:gd name="connsiteX8" fmla="*/ 581 w 272459"/>
                  <a:gd name="connsiteY8" fmla="*/ 160707 h 178686"/>
                  <a:gd name="connsiteX9" fmla="*/ 18450 w 272459"/>
                  <a:gd name="connsiteY9" fmla="*/ 178206 h 178686"/>
                  <a:gd name="connsiteX10" fmla="*/ 254286 w 272459"/>
                  <a:gd name="connsiteY10" fmla="*/ 178206 h 178686"/>
                  <a:gd name="connsiteX11" fmla="*/ 272155 w 272459"/>
                  <a:gd name="connsiteY11" fmla="*/ 160707 h 178686"/>
                  <a:gd name="connsiteX12" fmla="*/ 272155 w 272459"/>
                  <a:gd name="connsiteY12" fmla="*/ 18053 h 178686"/>
                  <a:gd name="connsiteX13" fmla="*/ 272155 w 272459"/>
                  <a:gd name="connsiteY13" fmla="*/ 17241 h 178686"/>
                  <a:gd name="connsiteX14" fmla="*/ 270604 w 272459"/>
                  <a:gd name="connsiteY14" fmla="*/ 10596 h 178686"/>
                  <a:gd name="connsiteX15" fmla="*/ 136590 w 272459"/>
                  <a:gd name="connsiteY15" fmla="*/ 64054 h 178686"/>
                  <a:gd name="connsiteX16" fmla="*/ 63860 w 272459"/>
                  <a:gd name="connsiteY16" fmla="*/ 27135 h 178686"/>
                  <a:gd name="connsiteX17" fmla="*/ 208950 w 272459"/>
                  <a:gd name="connsiteY17" fmla="*/ 27135 h 178686"/>
                  <a:gd name="connsiteX18" fmla="*/ 136590 w 272459"/>
                  <a:gd name="connsiteY18" fmla="*/ 64054 h 178686"/>
                  <a:gd name="connsiteX19" fmla="*/ 27089 w 272459"/>
                  <a:gd name="connsiteY19" fmla="*/ 151625 h 178686"/>
                  <a:gd name="connsiteX20" fmla="*/ 27089 w 272459"/>
                  <a:gd name="connsiteY20" fmla="*/ 38358 h 178686"/>
                  <a:gd name="connsiteX21" fmla="*/ 130461 w 272459"/>
                  <a:gd name="connsiteY21" fmla="*/ 90857 h 178686"/>
                  <a:gd name="connsiteX22" fmla="*/ 130535 w 272459"/>
                  <a:gd name="connsiteY22" fmla="*/ 90857 h 178686"/>
                  <a:gd name="connsiteX23" fmla="*/ 130535 w 272459"/>
                  <a:gd name="connsiteY23" fmla="*/ 90857 h 178686"/>
                  <a:gd name="connsiteX24" fmla="*/ 131273 w 272459"/>
                  <a:gd name="connsiteY24" fmla="*/ 91226 h 178686"/>
                  <a:gd name="connsiteX25" fmla="*/ 131421 w 272459"/>
                  <a:gd name="connsiteY25" fmla="*/ 91300 h 178686"/>
                  <a:gd name="connsiteX26" fmla="*/ 132085 w 272459"/>
                  <a:gd name="connsiteY26" fmla="*/ 91595 h 178686"/>
                  <a:gd name="connsiteX27" fmla="*/ 132233 w 272459"/>
                  <a:gd name="connsiteY27" fmla="*/ 91669 h 178686"/>
                  <a:gd name="connsiteX28" fmla="*/ 132898 w 272459"/>
                  <a:gd name="connsiteY28" fmla="*/ 91890 h 178686"/>
                  <a:gd name="connsiteX29" fmla="*/ 133045 w 272459"/>
                  <a:gd name="connsiteY29" fmla="*/ 91964 h 178686"/>
                  <a:gd name="connsiteX30" fmla="*/ 133710 w 272459"/>
                  <a:gd name="connsiteY30" fmla="*/ 92112 h 178686"/>
                  <a:gd name="connsiteX31" fmla="*/ 133857 w 272459"/>
                  <a:gd name="connsiteY31" fmla="*/ 92112 h 178686"/>
                  <a:gd name="connsiteX32" fmla="*/ 134596 w 272459"/>
                  <a:gd name="connsiteY32" fmla="*/ 92260 h 178686"/>
                  <a:gd name="connsiteX33" fmla="*/ 134744 w 272459"/>
                  <a:gd name="connsiteY33" fmla="*/ 92260 h 178686"/>
                  <a:gd name="connsiteX34" fmla="*/ 135482 w 272459"/>
                  <a:gd name="connsiteY34" fmla="*/ 92333 h 178686"/>
                  <a:gd name="connsiteX35" fmla="*/ 135630 w 272459"/>
                  <a:gd name="connsiteY35" fmla="*/ 92333 h 178686"/>
                  <a:gd name="connsiteX36" fmla="*/ 136516 w 272459"/>
                  <a:gd name="connsiteY36" fmla="*/ 92333 h 178686"/>
                  <a:gd name="connsiteX37" fmla="*/ 136516 w 272459"/>
                  <a:gd name="connsiteY37" fmla="*/ 92333 h 178686"/>
                  <a:gd name="connsiteX38" fmla="*/ 136516 w 272459"/>
                  <a:gd name="connsiteY38" fmla="*/ 92333 h 178686"/>
                  <a:gd name="connsiteX39" fmla="*/ 137402 w 272459"/>
                  <a:gd name="connsiteY39" fmla="*/ 92333 h 178686"/>
                  <a:gd name="connsiteX40" fmla="*/ 137549 w 272459"/>
                  <a:gd name="connsiteY40" fmla="*/ 92333 h 178686"/>
                  <a:gd name="connsiteX41" fmla="*/ 138288 w 272459"/>
                  <a:gd name="connsiteY41" fmla="*/ 92260 h 178686"/>
                  <a:gd name="connsiteX42" fmla="*/ 138436 w 272459"/>
                  <a:gd name="connsiteY42" fmla="*/ 92260 h 178686"/>
                  <a:gd name="connsiteX43" fmla="*/ 139174 w 272459"/>
                  <a:gd name="connsiteY43" fmla="*/ 92112 h 178686"/>
                  <a:gd name="connsiteX44" fmla="*/ 139321 w 272459"/>
                  <a:gd name="connsiteY44" fmla="*/ 92112 h 178686"/>
                  <a:gd name="connsiteX45" fmla="*/ 139986 w 272459"/>
                  <a:gd name="connsiteY45" fmla="*/ 91964 h 178686"/>
                  <a:gd name="connsiteX46" fmla="*/ 140134 w 272459"/>
                  <a:gd name="connsiteY46" fmla="*/ 91890 h 178686"/>
                  <a:gd name="connsiteX47" fmla="*/ 140798 w 272459"/>
                  <a:gd name="connsiteY47" fmla="*/ 91669 h 178686"/>
                  <a:gd name="connsiteX48" fmla="*/ 140946 w 272459"/>
                  <a:gd name="connsiteY48" fmla="*/ 91595 h 178686"/>
                  <a:gd name="connsiteX49" fmla="*/ 141610 w 272459"/>
                  <a:gd name="connsiteY49" fmla="*/ 91300 h 178686"/>
                  <a:gd name="connsiteX50" fmla="*/ 141758 w 272459"/>
                  <a:gd name="connsiteY50" fmla="*/ 91226 h 178686"/>
                  <a:gd name="connsiteX51" fmla="*/ 142497 w 272459"/>
                  <a:gd name="connsiteY51" fmla="*/ 90857 h 178686"/>
                  <a:gd name="connsiteX52" fmla="*/ 142497 w 272459"/>
                  <a:gd name="connsiteY52" fmla="*/ 90857 h 178686"/>
                  <a:gd name="connsiteX53" fmla="*/ 142570 w 272459"/>
                  <a:gd name="connsiteY53" fmla="*/ 90857 h 178686"/>
                  <a:gd name="connsiteX54" fmla="*/ 245352 w 272459"/>
                  <a:gd name="connsiteY54" fmla="*/ 38432 h 178686"/>
                  <a:gd name="connsiteX55" fmla="*/ 245352 w 272459"/>
                  <a:gd name="connsiteY55" fmla="*/ 151699 h 178686"/>
                  <a:gd name="connsiteX56" fmla="*/ 27089 w 272459"/>
                  <a:gd name="connsiteY56" fmla="*/ 151699 h 17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72459" h="178686">
                    <a:moveTo>
                      <a:pt x="270604" y="10596"/>
                    </a:moveTo>
                    <a:cubicBezTo>
                      <a:pt x="270087" y="9562"/>
                      <a:pt x="269423" y="8602"/>
                      <a:pt x="268684" y="7790"/>
                    </a:cubicBezTo>
                    <a:cubicBezTo>
                      <a:pt x="265436" y="3434"/>
                      <a:pt x="260193" y="554"/>
                      <a:pt x="254212" y="554"/>
                    </a:cubicBezTo>
                    <a:lnTo>
                      <a:pt x="18376" y="554"/>
                    </a:lnTo>
                    <a:cubicBezTo>
                      <a:pt x="12469" y="554"/>
                      <a:pt x="7153" y="3434"/>
                      <a:pt x="3904" y="7790"/>
                    </a:cubicBezTo>
                    <a:cubicBezTo>
                      <a:pt x="3166" y="8602"/>
                      <a:pt x="2501" y="9562"/>
                      <a:pt x="1984" y="10596"/>
                    </a:cubicBezTo>
                    <a:cubicBezTo>
                      <a:pt x="877" y="12737"/>
                      <a:pt x="434" y="15026"/>
                      <a:pt x="581" y="17241"/>
                    </a:cubicBezTo>
                    <a:cubicBezTo>
                      <a:pt x="581" y="17536"/>
                      <a:pt x="581" y="17758"/>
                      <a:pt x="581" y="18053"/>
                    </a:cubicBezTo>
                    <a:lnTo>
                      <a:pt x="581" y="160707"/>
                    </a:lnTo>
                    <a:cubicBezTo>
                      <a:pt x="581" y="170380"/>
                      <a:pt x="8556" y="178206"/>
                      <a:pt x="18450" y="178206"/>
                    </a:cubicBezTo>
                    <a:lnTo>
                      <a:pt x="254286" y="178206"/>
                    </a:lnTo>
                    <a:cubicBezTo>
                      <a:pt x="264106" y="178206"/>
                      <a:pt x="272155" y="170380"/>
                      <a:pt x="272155" y="160707"/>
                    </a:cubicBezTo>
                    <a:lnTo>
                      <a:pt x="272155" y="18053"/>
                    </a:lnTo>
                    <a:cubicBezTo>
                      <a:pt x="272155" y="17758"/>
                      <a:pt x="272155" y="17536"/>
                      <a:pt x="272155" y="17241"/>
                    </a:cubicBezTo>
                    <a:cubicBezTo>
                      <a:pt x="272155" y="15026"/>
                      <a:pt x="271712" y="12737"/>
                      <a:pt x="270604" y="10596"/>
                    </a:cubicBezTo>
                    <a:close/>
                    <a:moveTo>
                      <a:pt x="136590" y="64054"/>
                    </a:moveTo>
                    <a:lnTo>
                      <a:pt x="63860" y="27135"/>
                    </a:lnTo>
                    <a:lnTo>
                      <a:pt x="208950" y="27135"/>
                    </a:lnTo>
                    <a:lnTo>
                      <a:pt x="136590" y="64054"/>
                    </a:lnTo>
                    <a:close/>
                    <a:moveTo>
                      <a:pt x="27089" y="151625"/>
                    </a:moveTo>
                    <a:lnTo>
                      <a:pt x="27089" y="38358"/>
                    </a:lnTo>
                    <a:lnTo>
                      <a:pt x="130461" y="90857"/>
                    </a:lnTo>
                    <a:cubicBezTo>
                      <a:pt x="130461" y="90857"/>
                      <a:pt x="130461" y="90857"/>
                      <a:pt x="130535" y="90857"/>
                    </a:cubicBezTo>
                    <a:lnTo>
                      <a:pt x="130535" y="90857"/>
                    </a:lnTo>
                    <a:cubicBezTo>
                      <a:pt x="130757" y="91005"/>
                      <a:pt x="131052" y="91078"/>
                      <a:pt x="131273" y="91226"/>
                    </a:cubicBezTo>
                    <a:cubicBezTo>
                      <a:pt x="131347" y="91226"/>
                      <a:pt x="131347" y="91300"/>
                      <a:pt x="131421" y="91300"/>
                    </a:cubicBezTo>
                    <a:cubicBezTo>
                      <a:pt x="131642" y="91374"/>
                      <a:pt x="131864" y="91447"/>
                      <a:pt x="132085" y="91595"/>
                    </a:cubicBezTo>
                    <a:cubicBezTo>
                      <a:pt x="132159" y="91595"/>
                      <a:pt x="132159" y="91595"/>
                      <a:pt x="132233" y="91669"/>
                    </a:cubicBezTo>
                    <a:cubicBezTo>
                      <a:pt x="132455" y="91743"/>
                      <a:pt x="132676" y="91816"/>
                      <a:pt x="132898" y="91890"/>
                    </a:cubicBezTo>
                    <a:cubicBezTo>
                      <a:pt x="132972" y="91890"/>
                      <a:pt x="132972" y="91890"/>
                      <a:pt x="133045" y="91964"/>
                    </a:cubicBezTo>
                    <a:cubicBezTo>
                      <a:pt x="133267" y="92038"/>
                      <a:pt x="133488" y="92112"/>
                      <a:pt x="133710" y="92112"/>
                    </a:cubicBezTo>
                    <a:cubicBezTo>
                      <a:pt x="133784" y="92112"/>
                      <a:pt x="133784" y="92112"/>
                      <a:pt x="133857" y="92112"/>
                    </a:cubicBezTo>
                    <a:cubicBezTo>
                      <a:pt x="134079" y="92186"/>
                      <a:pt x="134301" y="92186"/>
                      <a:pt x="134596" y="92260"/>
                    </a:cubicBezTo>
                    <a:cubicBezTo>
                      <a:pt x="134670" y="92260"/>
                      <a:pt x="134670" y="92260"/>
                      <a:pt x="134744" y="92260"/>
                    </a:cubicBezTo>
                    <a:cubicBezTo>
                      <a:pt x="134965" y="92260"/>
                      <a:pt x="135260" y="92333"/>
                      <a:pt x="135482" y="92333"/>
                    </a:cubicBezTo>
                    <a:cubicBezTo>
                      <a:pt x="135556" y="92333"/>
                      <a:pt x="135556" y="92333"/>
                      <a:pt x="135630" y="92333"/>
                    </a:cubicBezTo>
                    <a:cubicBezTo>
                      <a:pt x="135925" y="92333"/>
                      <a:pt x="136220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811" y="92333"/>
                      <a:pt x="137106" y="92333"/>
                      <a:pt x="137402" y="92333"/>
                    </a:cubicBezTo>
                    <a:cubicBezTo>
                      <a:pt x="137475" y="92333"/>
                      <a:pt x="137475" y="92333"/>
                      <a:pt x="137549" y="92333"/>
                    </a:cubicBezTo>
                    <a:cubicBezTo>
                      <a:pt x="137771" y="92333"/>
                      <a:pt x="138066" y="92260"/>
                      <a:pt x="138288" y="92260"/>
                    </a:cubicBezTo>
                    <a:cubicBezTo>
                      <a:pt x="138362" y="92260"/>
                      <a:pt x="138362" y="92260"/>
                      <a:pt x="138436" y="92260"/>
                    </a:cubicBezTo>
                    <a:cubicBezTo>
                      <a:pt x="138657" y="92260"/>
                      <a:pt x="138879" y="92186"/>
                      <a:pt x="139174" y="92112"/>
                    </a:cubicBezTo>
                    <a:cubicBezTo>
                      <a:pt x="139248" y="92112"/>
                      <a:pt x="139248" y="92112"/>
                      <a:pt x="139321" y="92112"/>
                    </a:cubicBezTo>
                    <a:cubicBezTo>
                      <a:pt x="139543" y="92038"/>
                      <a:pt x="139764" y="92038"/>
                      <a:pt x="139986" y="91964"/>
                    </a:cubicBezTo>
                    <a:cubicBezTo>
                      <a:pt x="140060" y="91964"/>
                      <a:pt x="140060" y="91964"/>
                      <a:pt x="140134" y="91890"/>
                    </a:cubicBezTo>
                    <a:cubicBezTo>
                      <a:pt x="140355" y="91816"/>
                      <a:pt x="140577" y="91743"/>
                      <a:pt x="140798" y="91669"/>
                    </a:cubicBezTo>
                    <a:cubicBezTo>
                      <a:pt x="140872" y="91669"/>
                      <a:pt x="140872" y="91669"/>
                      <a:pt x="140946" y="91595"/>
                    </a:cubicBezTo>
                    <a:cubicBezTo>
                      <a:pt x="141167" y="91521"/>
                      <a:pt x="141389" y="91447"/>
                      <a:pt x="141610" y="91300"/>
                    </a:cubicBezTo>
                    <a:cubicBezTo>
                      <a:pt x="141684" y="91300"/>
                      <a:pt x="141684" y="91226"/>
                      <a:pt x="141758" y="91226"/>
                    </a:cubicBezTo>
                    <a:cubicBezTo>
                      <a:pt x="141980" y="91078"/>
                      <a:pt x="142275" y="91005"/>
                      <a:pt x="142497" y="90857"/>
                    </a:cubicBezTo>
                    <a:lnTo>
                      <a:pt x="142497" y="90857"/>
                    </a:lnTo>
                    <a:cubicBezTo>
                      <a:pt x="142497" y="90857"/>
                      <a:pt x="142497" y="90857"/>
                      <a:pt x="142570" y="90857"/>
                    </a:cubicBezTo>
                    <a:lnTo>
                      <a:pt x="245352" y="38432"/>
                    </a:lnTo>
                    <a:lnTo>
                      <a:pt x="245352" y="151699"/>
                    </a:lnTo>
                    <a:lnTo>
                      <a:pt x="27089" y="1516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Forma libre 9">
                <a:extLst>
                  <a:ext uri="{FF2B5EF4-FFF2-40B4-BE49-F238E27FC236}">
                    <a16:creationId xmlns:a16="http://schemas.microsoft.com/office/drawing/2014/main" id="{C064CCFA-6E6F-9B4F-A56E-D355EB16394B}"/>
                  </a:ext>
                </a:extLst>
              </p:cNvPr>
              <p:cNvSpPr/>
              <p:nvPr/>
            </p:nvSpPr>
            <p:spPr>
              <a:xfrm>
                <a:off x="17819948" y="5145196"/>
                <a:ext cx="299779" cy="531628"/>
              </a:xfrm>
              <a:custGeom>
                <a:avLst/>
                <a:gdLst>
                  <a:gd name="connsiteX0" fmla="*/ 256258 w 299779"/>
                  <a:gd name="connsiteY0" fmla="*/ 43 h 531627"/>
                  <a:gd name="connsiteX1" fmla="*/ 43976 w 299779"/>
                  <a:gd name="connsiteY1" fmla="*/ 43 h 531627"/>
                  <a:gd name="connsiteX2" fmla="*/ 43 w 299779"/>
                  <a:gd name="connsiteY2" fmla="*/ 43976 h 531627"/>
                  <a:gd name="connsiteX3" fmla="*/ 43 w 299779"/>
                  <a:gd name="connsiteY3" fmla="*/ 487812 h 531627"/>
                  <a:gd name="connsiteX4" fmla="*/ 43976 w 299779"/>
                  <a:gd name="connsiteY4" fmla="*/ 531745 h 531627"/>
                  <a:gd name="connsiteX5" fmla="*/ 256258 w 299779"/>
                  <a:gd name="connsiteY5" fmla="*/ 531745 h 531627"/>
                  <a:gd name="connsiteX6" fmla="*/ 300191 w 299779"/>
                  <a:gd name="connsiteY6" fmla="*/ 487812 h 531627"/>
                  <a:gd name="connsiteX7" fmla="*/ 300191 w 299779"/>
                  <a:gd name="connsiteY7" fmla="*/ 43976 h 531627"/>
                  <a:gd name="connsiteX8" fmla="*/ 256258 w 299779"/>
                  <a:gd name="connsiteY8" fmla="*/ 43 h 531627"/>
                  <a:gd name="connsiteX9" fmla="*/ 273610 w 299779"/>
                  <a:gd name="connsiteY9" fmla="*/ 487812 h 531627"/>
                  <a:gd name="connsiteX10" fmla="*/ 256258 w 299779"/>
                  <a:gd name="connsiteY10" fmla="*/ 505163 h 531627"/>
                  <a:gd name="connsiteX11" fmla="*/ 43976 w 299779"/>
                  <a:gd name="connsiteY11" fmla="*/ 505163 h 531627"/>
                  <a:gd name="connsiteX12" fmla="*/ 26624 w 299779"/>
                  <a:gd name="connsiteY12" fmla="*/ 487812 h 531627"/>
                  <a:gd name="connsiteX13" fmla="*/ 26624 w 299779"/>
                  <a:gd name="connsiteY13" fmla="*/ 43976 h 531627"/>
                  <a:gd name="connsiteX14" fmla="*/ 43976 w 299779"/>
                  <a:gd name="connsiteY14" fmla="*/ 26624 h 531627"/>
                  <a:gd name="connsiteX15" fmla="*/ 78532 w 299779"/>
                  <a:gd name="connsiteY15" fmla="*/ 26624 h 531627"/>
                  <a:gd name="connsiteX16" fmla="*/ 91084 w 299779"/>
                  <a:gd name="connsiteY16" fmla="*/ 45748 h 531627"/>
                  <a:gd name="connsiteX17" fmla="*/ 102233 w 299779"/>
                  <a:gd name="connsiteY17" fmla="*/ 51803 h 531627"/>
                  <a:gd name="connsiteX18" fmla="*/ 200880 w 299779"/>
                  <a:gd name="connsiteY18" fmla="*/ 51803 h 531627"/>
                  <a:gd name="connsiteX19" fmla="*/ 212325 w 299779"/>
                  <a:gd name="connsiteY19" fmla="*/ 45305 h 531627"/>
                  <a:gd name="connsiteX20" fmla="*/ 223400 w 299779"/>
                  <a:gd name="connsiteY20" fmla="*/ 26624 h 531627"/>
                  <a:gd name="connsiteX21" fmla="*/ 256332 w 299779"/>
                  <a:gd name="connsiteY21" fmla="*/ 26624 h 531627"/>
                  <a:gd name="connsiteX22" fmla="*/ 273683 w 299779"/>
                  <a:gd name="connsiteY22" fmla="*/ 43976 h 531627"/>
                  <a:gd name="connsiteX23" fmla="*/ 273683 w 299779"/>
                  <a:gd name="connsiteY23" fmla="*/ 487812 h 5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99779" h="531627">
                    <a:moveTo>
                      <a:pt x="256258" y="43"/>
                    </a:moveTo>
                    <a:lnTo>
                      <a:pt x="43976" y="43"/>
                    </a:lnTo>
                    <a:cubicBezTo>
                      <a:pt x="19758" y="43"/>
                      <a:pt x="43" y="19757"/>
                      <a:pt x="43" y="43976"/>
                    </a:cubicBezTo>
                    <a:lnTo>
                      <a:pt x="43" y="487812"/>
                    </a:lnTo>
                    <a:cubicBezTo>
                      <a:pt x="43" y="512030"/>
                      <a:pt x="19758" y="531745"/>
                      <a:pt x="43976" y="531745"/>
                    </a:cubicBezTo>
                    <a:lnTo>
                      <a:pt x="256258" y="531745"/>
                    </a:lnTo>
                    <a:cubicBezTo>
                      <a:pt x="280477" y="531745"/>
                      <a:pt x="300191" y="512030"/>
                      <a:pt x="300191" y="487812"/>
                    </a:cubicBezTo>
                    <a:lnTo>
                      <a:pt x="300191" y="43976"/>
                    </a:lnTo>
                    <a:cubicBezTo>
                      <a:pt x="300191" y="19757"/>
                      <a:pt x="280477" y="43"/>
                      <a:pt x="256258" y="43"/>
                    </a:cubicBezTo>
                    <a:close/>
                    <a:moveTo>
                      <a:pt x="273610" y="487812"/>
                    </a:moveTo>
                    <a:cubicBezTo>
                      <a:pt x="273610" y="497337"/>
                      <a:pt x="265857" y="505163"/>
                      <a:pt x="256258" y="505163"/>
                    </a:cubicBezTo>
                    <a:lnTo>
                      <a:pt x="43976" y="505163"/>
                    </a:lnTo>
                    <a:cubicBezTo>
                      <a:pt x="34451" y="505163"/>
                      <a:pt x="26624" y="497410"/>
                      <a:pt x="26624" y="487812"/>
                    </a:cubicBezTo>
                    <a:lnTo>
                      <a:pt x="26624" y="43976"/>
                    </a:lnTo>
                    <a:cubicBezTo>
                      <a:pt x="26624" y="34451"/>
                      <a:pt x="34377" y="26624"/>
                      <a:pt x="43976" y="26624"/>
                    </a:cubicBezTo>
                    <a:lnTo>
                      <a:pt x="78532" y="26624"/>
                    </a:lnTo>
                    <a:lnTo>
                      <a:pt x="91084" y="45748"/>
                    </a:lnTo>
                    <a:cubicBezTo>
                      <a:pt x="93521" y="49514"/>
                      <a:pt x="97729" y="51803"/>
                      <a:pt x="102233" y="51803"/>
                    </a:cubicBezTo>
                    <a:lnTo>
                      <a:pt x="200880" y="51803"/>
                    </a:lnTo>
                    <a:cubicBezTo>
                      <a:pt x="205605" y="51803"/>
                      <a:pt x="209888" y="49292"/>
                      <a:pt x="212325" y="45305"/>
                    </a:cubicBezTo>
                    <a:lnTo>
                      <a:pt x="223400" y="26624"/>
                    </a:lnTo>
                    <a:lnTo>
                      <a:pt x="256332" y="26624"/>
                    </a:lnTo>
                    <a:cubicBezTo>
                      <a:pt x="265857" y="26624"/>
                      <a:pt x="273683" y="34377"/>
                      <a:pt x="273683" y="43976"/>
                    </a:cubicBezTo>
                    <a:lnTo>
                      <a:pt x="273683" y="487812"/>
                    </a:lnTo>
                    <a:close/>
                  </a:path>
                </a:pathLst>
              </a:custGeom>
              <a:grpFill/>
              <a:ln w="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MX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993BAD6-7E7A-274E-A9B0-A5F7182B3169}"/>
              </a:ext>
            </a:extLst>
          </p:cNvPr>
          <p:cNvGrpSpPr/>
          <p:nvPr/>
        </p:nvGrpSpPr>
        <p:grpSpPr>
          <a:xfrm>
            <a:off x="429776" y="1821430"/>
            <a:ext cx="7153872" cy="3215140"/>
            <a:chOff x="-224341" y="1233244"/>
            <a:chExt cx="7153872" cy="321514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C9974BA-58C3-DD42-AC31-E792D4F11F05}"/>
                </a:ext>
              </a:extLst>
            </p:cNvPr>
            <p:cNvSpPr txBox="1"/>
            <p:nvPr/>
          </p:nvSpPr>
          <p:spPr>
            <a:xfrm>
              <a:off x="-224341" y="1233244"/>
              <a:ext cx="71538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</a:t>
              </a:r>
            </a:p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Cage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1ABD528-C26A-944F-9799-CDF7EE36A436}"/>
                </a:ext>
              </a:extLst>
            </p:cNvPr>
            <p:cNvSpPr txBox="1"/>
            <p:nvPr/>
          </p:nvSpPr>
          <p:spPr>
            <a:xfrm>
              <a:off x="1913086" y="38465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1BC4FC6-05E2-C549-BBC3-BD3DC70D5EB7}"/>
              </a:ext>
            </a:extLst>
          </p:cNvPr>
          <p:cNvSpPr txBox="1"/>
          <p:nvPr/>
        </p:nvSpPr>
        <p:spPr>
          <a:xfrm>
            <a:off x="2332160" y="8893382"/>
            <a:ext cx="4977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6BD334F-D7C6-A24D-9E7D-6C556946F29B}"/>
              </a:ext>
            </a:extLst>
          </p:cNvPr>
          <p:cNvSpPr txBox="1"/>
          <p:nvPr/>
        </p:nvSpPr>
        <p:spPr>
          <a:xfrm>
            <a:off x="776951" y="8893383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0F8380-CCBF-6541-8E15-7363AA5E91CB}"/>
              </a:ext>
            </a:extLst>
          </p:cNvPr>
          <p:cNvSpPr txBox="1"/>
          <p:nvPr/>
        </p:nvSpPr>
        <p:spPr>
          <a:xfrm>
            <a:off x="2332160" y="11203205"/>
            <a:ext cx="4977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4462C9-C28D-8649-A5BE-027A44CD89C9}"/>
              </a:ext>
            </a:extLst>
          </p:cNvPr>
          <p:cNvSpPr txBox="1"/>
          <p:nvPr/>
        </p:nvSpPr>
        <p:spPr>
          <a:xfrm>
            <a:off x="776951" y="11368197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DEB3C1-F7D5-554A-9EE0-5EEF0071CF43}"/>
              </a:ext>
            </a:extLst>
          </p:cNvPr>
          <p:cNvSpPr txBox="1"/>
          <p:nvPr/>
        </p:nvSpPr>
        <p:spPr>
          <a:xfrm>
            <a:off x="903114" y="7592700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4CDAC12-A628-824E-B9B4-DEA74DB04D05}"/>
              </a:ext>
            </a:extLst>
          </p:cNvPr>
          <p:cNvSpPr txBox="1"/>
          <p:nvPr/>
        </p:nvSpPr>
        <p:spPr>
          <a:xfrm>
            <a:off x="10531280" y="8893382"/>
            <a:ext cx="4977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7BFFDA-04FB-1B48-ADE1-B4A3DB8936B5}"/>
              </a:ext>
            </a:extLst>
          </p:cNvPr>
          <p:cNvSpPr txBox="1"/>
          <p:nvPr/>
        </p:nvSpPr>
        <p:spPr>
          <a:xfrm>
            <a:off x="8976071" y="8893383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8CAF5BE-1CF8-ED41-AE77-96A834B2B943}"/>
              </a:ext>
            </a:extLst>
          </p:cNvPr>
          <p:cNvSpPr txBox="1"/>
          <p:nvPr/>
        </p:nvSpPr>
        <p:spPr>
          <a:xfrm>
            <a:off x="10531280" y="11203205"/>
            <a:ext cx="4977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503863-0DB3-2F48-A6C6-BA6EB282D2F7}"/>
              </a:ext>
            </a:extLst>
          </p:cNvPr>
          <p:cNvSpPr txBox="1"/>
          <p:nvPr/>
        </p:nvSpPr>
        <p:spPr>
          <a:xfrm>
            <a:off x="8976071" y="11368197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D4FAF0-7E83-8041-8AFA-730C3EE56B8A}"/>
              </a:ext>
            </a:extLst>
          </p:cNvPr>
          <p:cNvSpPr txBox="1"/>
          <p:nvPr/>
        </p:nvSpPr>
        <p:spPr>
          <a:xfrm>
            <a:off x="9102234" y="7592700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07BC1B-69A7-8D40-8E7A-E2F5C9498974}"/>
              </a:ext>
            </a:extLst>
          </p:cNvPr>
          <p:cNvGrpSpPr/>
          <p:nvPr/>
        </p:nvGrpSpPr>
        <p:grpSpPr>
          <a:xfrm>
            <a:off x="18688398" y="10085961"/>
            <a:ext cx="4435719" cy="428637"/>
            <a:chOff x="5921828" y="4484918"/>
            <a:chExt cx="21626287" cy="783776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BA3AFCB-3BCF-1841-A53F-FFCA48F691C0}"/>
                </a:ext>
              </a:extLst>
            </p:cNvPr>
            <p:cNvGrpSpPr/>
            <p:nvPr/>
          </p:nvGrpSpPr>
          <p:grpSpPr>
            <a:xfrm>
              <a:off x="5921828" y="4484918"/>
              <a:ext cx="6487886" cy="783776"/>
              <a:chOff x="5791200" y="4484912"/>
              <a:chExt cx="6731961" cy="478974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A1396D3-0D63-1042-8C87-4C98187B4ED6}"/>
                  </a:ext>
                </a:extLst>
              </p:cNvPr>
              <p:cNvSpPr/>
              <p:nvPr/>
            </p:nvSpPr>
            <p:spPr>
              <a:xfrm>
                <a:off x="5791200" y="4484914"/>
                <a:ext cx="2243987" cy="4789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526B6B6-B5E8-9147-8369-7C23212A17DB}"/>
                  </a:ext>
                </a:extLst>
              </p:cNvPr>
              <p:cNvSpPr/>
              <p:nvPr/>
            </p:nvSpPr>
            <p:spPr>
              <a:xfrm>
                <a:off x="8035187" y="4484914"/>
                <a:ext cx="2243987" cy="4789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A4B0C54-BD7B-E742-A653-48D2180C52FC}"/>
                  </a:ext>
                </a:extLst>
              </p:cNvPr>
              <p:cNvSpPr/>
              <p:nvPr/>
            </p:nvSpPr>
            <p:spPr>
              <a:xfrm>
                <a:off x="10279174" y="4484912"/>
                <a:ext cx="2243987" cy="4789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ED435AF-EF6A-8F45-9E37-FCEE591B81E6}"/>
                </a:ext>
              </a:extLst>
            </p:cNvPr>
            <p:cNvGrpSpPr/>
            <p:nvPr/>
          </p:nvGrpSpPr>
          <p:grpSpPr>
            <a:xfrm>
              <a:off x="12409714" y="4484918"/>
              <a:ext cx="6487886" cy="783776"/>
              <a:chOff x="5791200" y="4484912"/>
              <a:chExt cx="6731961" cy="478974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CE60F32-7784-8942-8149-AC151A59D99E}"/>
                  </a:ext>
                </a:extLst>
              </p:cNvPr>
              <p:cNvSpPr/>
              <p:nvPr/>
            </p:nvSpPr>
            <p:spPr>
              <a:xfrm>
                <a:off x="5791200" y="4484914"/>
                <a:ext cx="2243987" cy="4789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EB11550-9633-5D4B-935B-0DD32AF50085}"/>
                  </a:ext>
                </a:extLst>
              </p:cNvPr>
              <p:cNvSpPr/>
              <p:nvPr/>
            </p:nvSpPr>
            <p:spPr>
              <a:xfrm>
                <a:off x="8035187" y="4484914"/>
                <a:ext cx="2243987" cy="4789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9119F8E-93E5-1C43-B74D-E8291E1FCF11}"/>
                  </a:ext>
                </a:extLst>
              </p:cNvPr>
              <p:cNvSpPr/>
              <p:nvPr/>
            </p:nvSpPr>
            <p:spPr>
              <a:xfrm>
                <a:off x="10279174" y="4484912"/>
                <a:ext cx="2243987" cy="4789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4C69910-EDDF-844E-9D8D-8F32C7DA3292}"/>
                </a:ext>
              </a:extLst>
            </p:cNvPr>
            <p:cNvGrpSpPr/>
            <p:nvPr/>
          </p:nvGrpSpPr>
          <p:grpSpPr>
            <a:xfrm>
              <a:off x="18897600" y="4484918"/>
              <a:ext cx="8650515" cy="783776"/>
              <a:chOff x="5791200" y="4484912"/>
              <a:chExt cx="8975949" cy="478974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7B856B-9A12-1340-95FB-9FFCCD582139}"/>
                  </a:ext>
                </a:extLst>
              </p:cNvPr>
              <p:cNvSpPr/>
              <p:nvPr/>
            </p:nvSpPr>
            <p:spPr>
              <a:xfrm>
                <a:off x="5791200" y="4484914"/>
                <a:ext cx="2243987" cy="4789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0A5ECA9-62ED-7C47-9E07-053056D98C46}"/>
                  </a:ext>
                </a:extLst>
              </p:cNvPr>
              <p:cNvSpPr/>
              <p:nvPr/>
            </p:nvSpPr>
            <p:spPr>
              <a:xfrm>
                <a:off x="8035187" y="4484914"/>
                <a:ext cx="2243987" cy="4789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AB7BFF0-6948-0547-A362-D60A27B336C8}"/>
                  </a:ext>
                </a:extLst>
              </p:cNvPr>
              <p:cNvSpPr/>
              <p:nvPr/>
            </p:nvSpPr>
            <p:spPr>
              <a:xfrm>
                <a:off x="10279173" y="4484912"/>
                <a:ext cx="2243987" cy="4789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2ECF58E6-1757-4E4E-BAD8-72D3DD506F19}"/>
                  </a:ext>
                </a:extLst>
              </p:cNvPr>
              <p:cNvSpPr/>
              <p:nvPr/>
            </p:nvSpPr>
            <p:spPr>
              <a:xfrm>
                <a:off x="12523161" y="4484912"/>
                <a:ext cx="2243988" cy="4789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4845AE-CC15-BA4E-BEF9-38B147DAC73D}"/>
              </a:ext>
            </a:extLst>
          </p:cNvPr>
          <p:cNvGrpSpPr/>
          <p:nvPr/>
        </p:nvGrpSpPr>
        <p:grpSpPr>
          <a:xfrm>
            <a:off x="17334328" y="9278476"/>
            <a:ext cx="5789789" cy="1249342"/>
            <a:chOff x="9894303" y="11490712"/>
            <a:chExt cx="5789789" cy="124934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DB687FF-5B83-3D49-896B-F7CC13B04E3B}"/>
                </a:ext>
              </a:extLst>
            </p:cNvPr>
            <p:cNvSpPr txBox="1"/>
            <p:nvPr/>
          </p:nvSpPr>
          <p:spPr>
            <a:xfrm>
              <a:off x="9894303" y="11490712"/>
              <a:ext cx="1993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Word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A26A817-650C-AD4B-9B75-2E57106B3125}"/>
                </a:ext>
              </a:extLst>
            </p:cNvPr>
            <p:cNvSpPr txBox="1"/>
            <p:nvPr/>
          </p:nvSpPr>
          <p:spPr>
            <a:xfrm>
              <a:off x="9894303" y="12216834"/>
              <a:ext cx="1461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Excel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BFCBC74-B513-1D49-A2D7-E619599D02D9}"/>
                </a:ext>
              </a:extLst>
            </p:cNvPr>
            <p:cNvGrpSpPr/>
            <p:nvPr/>
          </p:nvGrpSpPr>
          <p:grpSpPr>
            <a:xfrm>
              <a:off x="11248373" y="11618458"/>
              <a:ext cx="4435719" cy="428637"/>
              <a:chOff x="5921828" y="4484918"/>
              <a:chExt cx="21626287" cy="78377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FF5505E-D4B8-B449-AF8A-963BF77CE737}"/>
                  </a:ext>
                </a:extLst>
              </p:cNvPr>
              <p:cNvGrpSpPr/>
              <p:nvPr/>
            </p:nvGrpSpPr>
            <p:grpSpPr>
              <a:xfrm>
                <a:off x="5921828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05D5014-7ED3-4A4B-9D58-D70336A914FB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E57F8D5F-6362-6C43-A57E-B5A393B964C8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F0E5732-D7E6-0849-88CE-18F24A8FDA12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B3C8559-8BD6-B247-846E-06A3C1464934}"/>
                  </a:ext>
                </a:extLst>
              </p:cNvPr>
              <p:cNvGrpSpPr/>
              <p:nvPr/>
            </p:nvGrpSpPr>
            <p:grpSpPr>
              <a:xfrm>
                <a:off x="12409714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5FD5086-7E9D-1E40-835C-BA1C074AB386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9A9F576-7B8E-E94C-95D9-2CBAC8BDDD21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AE6E060F-0B16-CC45-9E39-CF217C9FAAE3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BB04E00-475B-CE4F-BC27-317E394FD110}"/>
                  </a:ext>
                </a:extLst>
              </p:cNvPr>
              <p:cNvGrpSpPr/>
              <p:nvPr/>
            </p:nvGrpSpPr>
            <p:grpSpPr>
              <a:xfrm>
                <a:off x="18897600" y="4484918"/>
                <a:ext cx="8650515" cy="783776"/>
                <a:chOff x="5791200" y="4484912"/>
                <a:chExt cx="8975949" cy="478974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4227AC92-6B60-3145-8EF4-E3CD7AE1EFAD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0118CC9-18D1-6743-B6C4-8431776CD2A7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B10CD666-81A6-6B44-8B18-4573B50153B4}"/>
                    </a:ext>
                  </a:extLst>
                </p:cNvPr>
                <p:cNvSpPr/>
                <p:nvPr/>
              </p:nvSpPr>
              <p:spPr>
                <a:xfrm>
                  <a:off x="10279173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BFCFB74-F7EE-4F4E-A4FA-DD4B407333EA}"/>
                    </a:ext>
                  </a:extLst>
                </p:cNvPr>
                <p:cNvSpPr/>
                <p:nvPr/>
              </p:nvSpPr>
              <p:spPr>
                <a:xfrm>
                  <a:off x="12523161" y="4484912"/>
                  <a:ext cx="2243988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E941015-51FC-0345-B502-9B7CC0C7EDCF}"/>
              </a:ext>
            </a:extLst>
          </p:cNvPr>
          <p:cNvSpPr txBox="1"/>
          <p:nvPr/>
        </p:nvSpPr>
        <p:spPr>
          <a:xfrm>
            <a:off x="17281680" y="7695594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Skills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0A06070-EED9-2745-84D6-6CE6D8CBB9E0}"/>
              </a:ext>
            </a:extLst>
          </p:cNvPr>
          <p:cNvGrpSpPr/>
          <p:nvPr/>
        </p:nvGrpSpPr>
        <p:grpSpPr>
          <a:xfrm>
            <a:off x="18688398" y="11573183"/>
            <a:ext cx="1330716" cy="428637"/>
            <a:chOff x="5791200" y="4484912"/>
            <a:chExt cx="6731961" cy="478974"/>
          </a:xfrm>
          <a:solidFill>
            <a:schemeClr val="accent1">
              <a:lumMod val="75000"/>
            </a:schemeClr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862A1E7-5527-F643-A347-F6BF041A7A26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4B8275E-7B03-514F-9B21-484EF88F1893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5912DDE-0C0F-2D42-9920-94299F97B931}"/>
                </a:ext>
              </a:extLst>
            </p:cNvPr>
            <p:cNvSpPr/>
            <p:nvPr/>
          </p:nvSpPr>
          <p:spPr>
            <a:xfrm>
              <a:off x="10279174" y="4484912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1CE0A77-C48D-344E-AB69-410BBD42D7B0}"/>
              </a:ext>
            </a:extLst>
          </p:cNvPr>
          <p:cNvGrpSpPr/>
          <p:nvPr/>
        </p:nvGrpSpPr>
        <p:grpSpPr>
          <a:xfrm>
            <a:off x="20019114" y="11573183"/>
            <a:ext cx="1330716" cy="428637"/>
            <a:chOff x="5791200" y="4484912"/>
            <a:chExt cx="6731961" cy="478974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95B5D20-1FAF-AB47-BA80-82EDE2DFB89A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6A114E-4A5E-4449-952C-D4B7C89AC209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791D3F1-9B59-B649-AEE0-6D4484669983}"/>
                </a:ext>
              </a:extLst>
            </p:cNvPr>
            <p:cNvSpPr/>
            <p:nvPr/>
          </p:nvSpPr>
          <p:spPr>
            <a:xfrm>
              <a:off x="10279174" y="4484912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1B98263-24F0-C544-8871-79508AA4CC31}"/>
              </a:ext>
            </a:extLst>
          </p:cNvPr>
          <p:cNvGrpSpPr/>
          <p:nvPr/>
        </p:nvGrpSpPr>
        <p:grpSpPr>
          <a:xfrm>
            <a:off x="21349829" y="11573183"/>
            <a:ext cx="1774288" cy="428637"/>
            <a:chOff x="5791200" y="4484912"/>
            <a:chExt cx="8975949" cy="47897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3AEF2C3-71DC-1741-9832-0D18735B0757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0762AB9-3567-FE42-AF12-5101C8D971E2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49D5CE9-F50A-3044-91FD-E7F607885423}"/>
                </a:ext>
              </a:extLst>
            </p:cNvPr>
            <p:cNvSpPr/>
            <p:nvPr/>
          </p:nvSpPr>
          <p:spPr>
            <a:xfrm>
              <a:off x="10279173" y="4484912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8FE6204-AC68-444E-BF28-2A7B2D1F634A}"/>
                </a:ext>
              </a:extLst>
            </p:cNvPr>
            <p:cNvSpPr/>
            <p:nvPr/>
          </p:nvSpPr>
          <p:spPr>
            <a:xfrm>
              <a:off x="12523161" y="4484912"/>
              <a:ext cx="2243988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5ED161A-A1F3-5A4A-908B-385CDFF91DF1}"/>
              </a:ext>
            </a:extLst>
          </p:cNvPr>
          <p:cNvGrpSpPr/>
          <p:nvPr/>
        </p:nvGrpSpPr>
        <p:grpSpPr>
          <a:xfrm>
            <a:off x="17334328" y="10765698"/>
            <a:ext cx="5789789" cy="1249342"/>
            <a:chOff x="9894303" y="11490712"/>
            <a:chExt cx="5789789" cy="1249342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E8DF82F-C494-7048-8DEF-F53D7AA0E741}"/>
                </a:ext>
              </a:extLst>
            </p:cNvPr>
            <p:cNvSpPr txBox="1"/>
            <p:nvPr/>
          </p:nvSpPr>
          <p:spPr>
            <a:xfrm>
              <a:off x="9894303" y="11490712"/>
              <a:ext cx="1993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573DD49-895C-1E4C-A126-0CF4C50483D6}"/>
                </a:ext>
              </a:extLst>
            </p:cNvPr>
            <p:cNvSpPr txBox="1"/>
            <p:nvPr/>
          </p:nvSpPr>
          <p:spPr>
            <a:xfrm>
              <a:off x="9894303" y="12216834"/>
              <a:ext cx="1461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AI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9CCFD4D1-EA1F-D847-A949-7C9AA7BD12E0}"/>
                </a:ext>
              </a:extLst>
            </p:cNvPr>
            <p:cNvGrpSpPr/>
            <p:nvPr/>
          </p:nvGrpSpPr>
          <p:grpSpPr>
            <a:xfrm>
              <a:off x="11248373" y="11618458"/>
              <a:ext cx="4435719" cy="428637"/>
              <a:chOff x="5921828" y="4484918"/>
              <a:chExt cx="21626287" cy="783776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8CEEF2BB-DC7B-2548-8594-454E33B63C2F}"/>
                  </a:ext>
                </a:extLst>
              </p:cNvPr>
              <p:cNvGrpSpPr/>
              <p:nvPr/>
            </p:nvGrpSpPr>
            <p:grpSpPr>
              <a:xfrm>
                <a:off x="5921828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EE35211-82D6-434C-A5C6-95C92CD5AA57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06BF0665-20B1-C541-BACB-9D74A7DF9514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1FE8C7D-BF5D-6443-B23A-220247BDE5B7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8C264D7-618C-844C-9BD8-D1C410C20F7A}"/>
                  </a:ext>
                </a:extLst>
              </p:cNvPr>
              <p:cNvGrpSpPr/>
              <p:nvPr/>
            </p:nvGrpSpPr>
            <p:grpSpPr>
              <a:xfrm>
                <a:off x="12409714" y="4484918"/>
                <a:ext cx="6487886" cy="783776"/>
                <a:chOff x="5791200" y="4484912"/>
                <a:chExt cx="6731961" cy="478974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205791B-7A4E-2648-9AF7-C472B256D412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AB90EB7C-9530-294A-A027-3EC21AD95A93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D10C64D-5D7B-B745-B261-2D182D76C9EA}"/>
                    </a:ext>
                  </a:extLst>
                </p:cNvPr>
                <p:cNvSpPr/>
                <p:nvPr/>
              </p:nvSpPr>
              <p:spPr>
                <a:xfrm>
                  <a:off x="10279174" y="4484912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57024FB-CB63-DA45-8BD1-64D7BE4281AE}"/>
                  </a:ext>
                </a:extLst>
              </p:cNvPr>
              <p:cNvGrpSpPr/>
              <p:nvPr/>
            </p:nvGrpSpPr>
            <p:grpSpPr>
              <a:xfrm>
                <a:off x="18897600" y="4484918"/>
                <a:ext cx="8650515" cy="783776"/>
                <a:chOff x="5791200" y="4484912"/>
                <a:chExt cx="8975949" cy="478974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1DE7623-2957-2640-A71E-043303D3C123}"/>
                    </a:ext>
                  </a:extLst>
                </p:cNvPr>
                <p:cNvSpPr/>
                <p:nvPr/>
              </p:nvSpPr>
              <p:spPr>
                <a:xfrm>
                  <a:off x="5791200" y="4484914"/>
                  <a:ext cx="2243987" cy="4789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D7F0325D-589A-D442-99F5-9BD0D8726CC4}"/>
                    </a:ext>
                  </a:extLst>
                </p:cNvPr>
                <p:cNvSpPr/>
                <p:nvPr/>
              </p:nvSpPr>
              <p:spPr>
                <a:xfrm>
                  <a:off x="8035187" y="4484914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05841FF8-456B-9A48-84FA-163E1BF1672D}"/>
                    </a:ext>
                  </a:extLst>
                </p:cNvPr>
                <p:cNvSpPr/>
                <p:nvPr/>
              </p:nvSpPr>
              <p:spPr>
                <a:xfrm>
                  <a:off x="10279173" y="4484912"/>
                  <a:ext cx="2243987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E4240937-976D-134B-96AF-5776E801F5EA}"/>
                    </a:ext>
                  </a:extLst>
                </p:cNvPr>
                <p:cNvSpPr/>
                <p:nvPr/>
              </p:nvSpPr>
              <p:spPr>
                <a:xfrm>
                  <a:off x="12523161" y="4484912"/>
                  <a:ext cx="2243988" cy="4789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6" name="Picture Placeholder 5" descr="A person posing for a picture&#10;&#10;Description automatically generated">
            <a:extLst>
              <a:ext uri="{FF2B5EF4-FFF2-40B4-BE49-F238E27FC236}">
                <a16:creationId xmlns:a16="http://schemas.microsoft.com/office/drawing/2014/main" id="{898DCB72-9DE8-9D45-9BB3-8DE4E168954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9" t="3025" r="11314" b="22203"/>
          <a:stretch/>
        </p:blipFill>
        <p:spPr>
          <a:xfrm>
            <a:off x="9693274" y="1140570"/>
            <a:ext cx="4991113" cy="4991100"/>
          </a:xfrm>
        </p:spPr>
      </p:pic>
    </p:spTree>
    <p:extLst>
      <p:ext uri="{BB962C8B-B14F-4D97-AF65-F5344CB8AC3E}">
        <p14:creationId xmlns:p14="http://schemas.microsoft.com/office/powerpoint/2010/main" val="2334019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349">
            <a:extLst>
              <a:ext uri="{FF2B5EF4-FFF2-40B4-BE49-F238E27FC236}">
                <a16:creationId xmlns:a16="http://schemas.microsoft.com/office/drawing/2014/main" id="{5D7DA551-9A06-E74B-A591-9D09885061F7}"/>
              </a:ext>
            </a:extLst>
          </p:cNvPr>
          <p:cNvGrpSpPr/>
          <p:nvPr/>
        </p:nvGrpSpPr>
        <p:grpSpPr>
          <a:xfrm>
            <a:off x="2668308" y="1022190"/>
            <a:ext cx="19041035" cy="2561450"/>
            <a:chOff x="2668308" y="861425"/>
            <a:chExt cx="19041035" cy="2561450"/>
          </a:xfrm>
        </p:grpSpPr>
        <p:sp>
          <p:nvSpPr>
            <p:cNvPr id="98" name="CuadroTexto 350">
              <a:extLst>
                <a:ext uri="{FF2B5EF4-FFF2-40B4-BE49-F238E27FC236}">
                  <a16:creationId xmlns:a16="http://schemas.microsoft.com/office/drawing/2014/main" id="{52D926B7-D645-864A-A763-93B30C8E2B8F}"/>
                </a:ext>
              </a:extLst>
            </p:cNvPr>
            <p:cNvSpPr txBox="1"/>
            <p:nvPr/>
          </p:nvSpPr>
          <p:spPr>
            <a:xfrm>
              <a:off x="9962924" y="861425"/>
              <a:ext cx="44518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 Heavy" charset="0"/>
                  <a:cs typeface="Poppins" pitchFamily="2" charset="77"/>
                </a:rPr>
                <a:t>Resume</a:t>
              </a:r>
            </a:p>
          </p:txBody>
        </p:sp>
        <p:sp>
          <p:nvSpPr>
            <p:cNvPr id="99" name="CuadroTexto 351">
              <a:extLst>
                <a:ext uri="{FF2B5EF4-FFF2-40B4-BE49-F238E27FC236}">
                  <a16:creationId xmlns:a16="http://schemas.microsoft.com/office/drawing/2014/main" id="{E639E728-D3DC-7149-AAE7-A4CD389102AC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146B40B3-26F6-5241-8A25-16B1DD7C2ADD}"/>
              </a:ext>
            </a:extLst>
          </p:cNvPr>
          <p:cNvSpPr/>
          <p:nvPr/>
        </p:nvSpPr>
        <p:spPr>
          <a:xfrm>
            <a:off x="0" y="4450080"/>
            <a:ext cx="24377650" cy="9265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FCBE3BF-E786-7D45-A052-6D7206BB04E4}"/>
              </a:ext>
            </a:extLst>
          </p:cNvPr>
          <p:cNvGrpSpPr/>
          <p:nvPr/>
        </p:nvGrpSpPr>
        <p:grpSpPr>
          <a:xfrm>
            <a:off x="1144308" y="5104343"/>
            <a:ext cx="7153872" cy="1872730"/>
            <a:chOff x="1581764" y="1419454"/>
            <a:chExt cx="7153872" cy="187273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E678187-08FC-134D-B896-3977EC116198}"/>
                </a:ext>
              </a:extLst>
            </p:cNvPr>
            <p:cNvSpPr txBox="1"/>
            <p:nvPr/>
          </p:nvSpPr>
          <p:spPr>
            <a:xfrm>
              <a:off x="1581764" y="141945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3823C22-6A74-9F4A-BB95-5F46BDFC76D5}"/>
                </a:ext>
              </a:extLst>
            </p:cNvPr>
            <p:cNvSpPr txBox="1"/>
            <p:nvPr/>
          </p:nvSpPr>
          <p:spPr>
            <a:xfrm>
              <a:off x="1669246" y="26903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8A57AB2-3EF8-C246-B690-6F98F72A3107}"/>
              </a:ext>
            </a:extLst>
          </p:cNvPr>
          <p:cNvSpPr txBox="1"/>
          <p:nvPr/>
        </p:nvSpPr>
        <p:spPr>
          <a:xfrm>
            <a:off x="4131415" y="11443091"/>
            <a:ext cx="4013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BDDA43D-B983-C847-853D-506E3D1CCAD3}"/>
              </a:ext>
            </a:extLst>
          </p:cNvPr>
          <p:cNvSpPr txBox="1"/>
          <p:nvPr/>
        </p:nvSpPr>
        <p:spPr>
          <a:xfrm>
            <a:off x="1144308" y="11873979"/>
            <a:ext cx="2923553" cy="6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About me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BCBCDB-1B32-C04C-A2E5-9AB3BDE4BAF5}"/>
              </a:ext>
            </a:extLst>
          </p:cNvPr>
          <p:cNvSpPr txBox="1"/>
          <p:nvPr/>
        </p:nvSpPr>
        <p:spPr>
          <a:xfrm>
            <a:off x="1144308" y="9373437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A3DAD6-9ABB-614A-B350-9382CA1A8174}"/>
              </a:ext>
            </a:extLst>
          </p:cNvPr>
          <p:cNvSpPr txBox="1"/>
          <p:nvPr/>
        </p:nvSpPr>
        <p:spPr>
          <a:xfrm>
            <a:off x="5095650" y="9107623"/>
            <a:ext cx="2891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(000) 777-1234</a:t>
            </a:r>
          </a:p>
          <a:p>
            <a:pPr algn="ct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kcage@mail.com</a:t>
            </a:r>
            <a:endParaRPr lang="en-US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www.kcage.com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84FACD3-424C-0A4B-95BE-C846FE11D2E7}"/>
              </a:ext>
            </a:extLst>
          </p:cNvPr>
          <p:cNvGrpSpPr/>
          <p:nvPr/>
        </p:nvGrpSpPr>
        <p:grpSpPr>
          <a:xfrm>
            <a:off x="4261460" y="9107623"/>
            <a:ext cx="407929" cy="1398782"/>
            <a:chOff x="17762909" y="5145196"/>
            <a:chExt cx="407929" cy="1398782"/>
          </a:xfrm>
          <a:solidFill>
            <a:schemeClr val="bg1">
              <a:lumMod val="75000"/>
            </a:schemeClr>
          </a:solidFill>
        </p:grpSpPr>
        <p:sp>
          <p:nvSpPr>
            <p:cNvPr id="95" name="Forma libre 19">
              <a:extLst>
                <a:ext uri="{FF2B5EF4-FFF2-40B4-BE49-F238E27FC236}">
                  <a16:creationId xmlns:a16="http://schemas.microsoft.com/office/drawing/2014/main" id="{1F567AD7-8793-B746-8804-34AAD34C946A}"/>
                </a:ext>
              </a:extLst>
            </p:cNvPr>
            <p:cNvSpPr/>
            <p:nvPr/>
          </p:nvSpPr>
          <p:spPr>
            <a:xfrm>
              <a:off x="17762909" y="6136049"/>
              <a:ext cx="407929" cy="407929"/>
            </a:xfrm>
            <a:custGeom>
              <a:avLst/>
              <a:gdLst>
                <a:gd name="connsiteX0" fmla="*/ 511138 w 532366"/>
                <a:gd name="connsiteY0" fmla="*/ 162903 h 532366"/>
                <a:gd name="connsiteX1" fmla="*/ 454210 w 532366"/>
                <a:gd name="connsiteY1" fmla="*/ 78434 h 532366"/>
                <a:gd name="connsiteX2" fmla="*/ 369740 w 532366"/>
                <a:gd name="connsiteY2" fmla="*/ 21505 h 532366"/>
                <a:gd name="connsiteX3" fmla="*/ 280397 w 532366"/>
                <a:gd name="connsiteY3" fmla="*/ 978 h 532366"/>
                <a:gd name="connsiteX4" fmla="*/ 274859 w 532366"/>
                <a:gd name="connsiteY4" fmla="*/ 757 h 532366"/>
                <a:gd name="connsiteX5" fmla="*/ 267032 w 532366"/>
                <a:gd name="connsiteY5" fmla="*/ 609 h 532366"/>
                <a:gd name="connsiteX6" fmla="*/ 264965 w 532366"/>
                <a:gd name="connsiteY6" fmla="*/ 609 h 532366"/>
                <a:gd name="connsiteX7" fmla="*/ 162848 w 532366"/>
                <a:gd name="connsiteY7" fmla="*/ 21505 h 532366"/>
                <a:gd name="connsiteX8" fmla="*/ 89158 w 532366"/>
                <a:gd name="connsiteY8" fmla="*/ 68318 h 532366"/>
                <a:gd name="connsiteX9" fmla="*/ 84654 w 532366"/>
                <a:gd name="connsiteY9" fmla="*/ 72305 h 532366"/>
                <a:gd name="connsiteX10" fmla="*/ 84433 w 532366"/>
                <a:gd name="connsiteY10" fmla="*/ 72600 h 532366"/>
                <a:gd name="connsiteX11" fmla="*/ 78378 w 532366"/>
                <a:gd name="connsiteY11" fmla="*/ 78507 h 532366"/>
                <a:gd name="connsiteX12" fmla="*/ 21450 w 532366"/>
                <a:gd name="connsiteY12" fmla="*/ 162977 h 532366"/>
                <a:gd name="connsiteX13" fmla="*/ 554 w 532366"/>
                <a:gd name="connsiteY13" fmla="*/ 266423 h 532366"/>
                <a:gd name="connsiteX14" fmla="*/ 21450 w 532366"/>
                <a:gd name="connsiteY14" fmla="*/ 369869 h 532366"/>
                <a:gd name="connsiteX15" fmla="*/ 78378 w 532366"/>
                <a:gd name="connsiteY15" fmla="*/ 454339 h 532366"/>
                <a:gd name="connsiteX16" fmla="*/ 162848 w 532366"/>
                <a:gd name="connsiteY16" fmla="*/ 511267 h 532366"/>
                <a:gd name="connsiteX17" fmla="*/ 252560 w 532366"/>
                <a:gd name="connsiteY17" fmla="*/ 531794 h 532366"/>
                <a:gd name="connsiteX18" fmla="*/ 255587 w 532366"/>
                <a:gd name="connsiteY18" fmla="*/ 532163 h 532366"/>
                <a:gd name="connsiteX19" fmla="*/ 257507 w 532366"/>
                <a:gd name="connsiteY19" fmla="*/ 532016 h 532366"/>
                <a:gd name="connsiteX20" fmla="*/ 266368 w 532366"/>
                <a:gd name="connsiteY20" fmla="*/ 532163 h 532366"/>
                <a:gd name="connsiteX21" fmla="*/ 369814 w 532366"/>
                <a:gd name="connsiteY21" fmla="*/ 511267 h 532366"/>
                <a:gd name="connsiteX22" fmla="*/ 442986 w 532366"/>
                <a:gd name="connsiteY22" fmla="*/ 464971 h 532366"/>
                <a:gd name="connsiteX23" fmla="*/ 448376 w 532366"/>
                <a:gd name="connsiteY23" fmla="*/ 460541 h 532366"/>
                <a:gd name="connsiteX24" fmla="*/ 449115 w 532366"/>
                <a:gd name="connsiteY24" fmla="*/ 459360 h 532366"/>
                <a:gd name="connsiteX25" fmla="*/ 454283 w 532366"/>
                <a:gd name="connsiteY25" fmla="*/ 454339 h 532366"/>
                <a:gd name="connsiteX26" fmla="*/ 511212 w 532366"/>
                <a:gd name="connsiteY26" fmla="*/ 369869 h 532366"/>
                <a:gd name="connsiteX27" fmla="*/ 532108 w 532366"/>
                <a:gd name="connsiteY27" fmla="*/ 266423 h 532366"/>
                <a:gd name="connsiteX28" fmla="*/ 511138 w 532366"/>
                <a:gd name="connsiteY28" fmla="*/ 162903 h 532366"/>
                <a:gd name="connsiteX29" fmla="*/ 417439 w 532366"/>
                <a:gd name="connsiteY29" fmla="*/ 80944 h 532366"/>
                <a:gd name="connsiteX30" fmla="*/ 373506 w 532366"/>
                <a:gd name="connsiteY30" fmla="*/ 102504 h 532366"/>
                <a:gd name="connsiteX31" fmla="*/ 368115 w 532366"/>
                <a:gd name="connsiteY31" fmla="*/ 94235 h 532366"/>
                <a:gd name="connsiteX32" fmla="*/ 316799 w 532366"/>
                <a:gd name="connsiteY32" fmla="*/ 32507 h 532366"/>
                <a:gd name="connsiteX33" fmla="*/ 417439 w 532366"/>
                <a:gd name="connsiteY33" fmla="*/ 80944 h 532366"/>
                <a:gd name="connsiteX34" fmla="*/ 270724 w 532366"/>
                <a:gd name="connsiteY34" fmla="*/ 27191 h 532366"/>
                <a:gd name="connsiteX35" fmla="*/ 272275 w 532366"/>
                <a:gd name="connsiteY35" fmla="*/ 27191 h 532366"/>
                <a:gd name="connsiteX36" fmla="*/ 346112 w 532366"/>
                <a:gd name="connsiteY36" fmla="*/ 109076 h 532366"/>
                <a:gd name="connsiteX37" fmla="*/ 347441 w 532366"/>
                <a:gd name="connsiteY37" fmla="*/ 111143 h 532366"/>
                <a:gd name="connsiteX38" fmla="*/ 264965 w 532366"/>
                <a:gd name="connsiteY38" fmla="*/ 121776 h 532366"/>
                <a:gd name="connsiteX39" fmla="*/ 191275 w 532366"/>
                <a:gd name="connsiteY39" fmla="*/ 111070 h 532366"/>
                <a:gd name="connsiteX40" fmla="*/ 192604 w 532366"/>
                <a:gd name="connsiteY40" fmla="*/ 109224 h 532366"/>
                <a:gd name="connsiteX41" fmla="*/ 270724 w 532366"/>
                <a:gd name="connsiteY41" fmla="*/ 27191 h 532366"/>
                <a:gd name="connsiteX42" fmla="*/ 226939 w 532366"/>
                <a:gd name="connsiteY42" fmla="*/ 30292 h 532366"/>
                <a:gd name="connsiteX43" fmla="*/ 170970 w 532366"/>
                <a:gd name="connsiteY43" fmla="*/ 93644 h 532366"/>
                <a:gd name="connsiteX44" fmla="*/ 164989 w 532366"/>
                <a:gd name="connsiteY44" fmla="*/ 102283 h 532366"/>
                <a:gd name="connsiteX45" fmla="*/ 117807 w 532366"/>
                <a:gd name="connsiteY45" fmla="*/ 78729 h 532366"/>
                <a:gd name="connsiteX46" fmla="*/ 226939 w 532366"/>
                <a:gd name="connsiteY46" fmla="*/ 30292 h 532366"/>
                <a:gd name="connsiteX47" fmla="*/ 115223 w 532366"/>
                <a:gd name="connsiteY47" fmla="*/ 451902 h 532366"/>
                <a:gd name="connsiteX48" fmla="*/ 159082 w 532366"/>
                <a:gd name="connsiteY48" fmla="*/ 430342 h 532366"/>
                <a:gd name="connsiteX49" fmla="*/ 215715 w 532366"/>
                <a:gd name="connsiteY49" fmla="*/ 500192 h 532366"/>
                <a:gd name="connsiteX50" fmla="*/ 115223 w 532366"/>
                <a:gd name="connsiteY50" fmla="*/ 451902 h 532366"/>
                <a:gd name="connsiteX51" fmla="*/ 261716 w 532366"/>
                <a:gd name="connsiteY51" fmla="*/ 505508 h 532366"/>
                <a:gd name="connsiteX52" fmla="*/ 260313 w 532366"/>
                <a:gd name="connsiteY52" fmla="*/ 505508 h 532366"/>
                <a:gd name="connsiteX53" fmla="*/ 185073 w 532366"/>
                <a:gd name="connsiteY53" fmla="*/ 421629 h 532366"/>
                <a:gd name="connsiteX54" fmla="*/ 267918 w 532366"/>
                <a:gd name="connsiteY54" fmla="*/ 410849 h 532366"/>
                <a:gd name="connsiteX55" fmla="*/ 341386 w 532366"/>
                <a:gd name="connsiteY55" fmla="*/ 421481 h 532366"/>
                <a:gd name="connsiteX56" fmla="*/ 261716 w 532366"/>
                <a:gd name="connsiteY56" fmla="*/ 505508 h 532366"/>
                <a:gd name="connsiteX57" fmla="*/ 305501 w 532366"/>
                <a:gd name="connsiteY57" fmla="*/ 502333 h 532366"/>
                <a:gd name="connsiteX58" fmla="*/ 367599 w 532366"/>
                <a:gd name="connsiteY58" fmla="*/ 430268 h 532366"/>
                <a:gd name="connsiteX59" fmla="*/ 414781 w 532366"/>
                <a:gd name="connsiteY59" fmla="*/ 453822 h 532366"/>
                <a:gd name="connsiteX60" fmla="*/ 305501 w 532366"/>
                <a:gd name="connsiteY60" fmla="*/ 502333 h 532366"/>
                <a:gd name="connsiteX61" fmla="*/ 435455 w 532366"/>
                <a:gd name="connsiteY61" fmla="*/ 435437 h 532366"/>
                <a:gd name="connsiteX62" fmla="*/ 381923 w 532366"/>
                <a:gd name="connsiteY62" fmla="*/ 407378 h 532366"/>
                <a:gd name="connsiteX63" fmla="*/ 402671 w 532366"/>
                <a:gd name="connsiteY63" fmla="*/ 364184 h 532366"/>
                <a:gd name="connsiteX64" fmla="*/ 395140 w 532366"/>
                <a:gd name="connsiteY64" fmla="*/ 346980 h 532366"/>
                <a:gd name="connsiteX65" fmla="*/ 377936 w 532366"/>
                <a:gd name="connsiteY65" fmla="*/ 354511 h 532366"/>
                <a:gd name="connsiteX66" fmla="*/ 356449 w 532366"/>
                <a:gd name="connsiteY66" fmla="*/ 398296 h 532366"/>
                <a:gd name="connsiteX67" fmla="*/ 268288 w 532366"/>
                <a:gd name="connsiteY67" fmla="*/ 384341 h 532366"/>
                <a:gd name="connsiteX68" fmla="*/ 170749 w 532366"/>
                <a:gd name="connsiteY68" fmla="*/ 398149 h 532366"/>
                <a:gd name="connsiteX69" fmla="*/ 151256 w 532366"/>
                <a:gd name="connsiteY69" fmla="*/ 354954 h 532366"/>
                <a:gd name="connsiteX70" fmla="*/ 134273 w 532366"/>
                <a:gd name="connsiteY70" fmla="*/ 346832 h 532366"/>
                <a:gd name="connsiteX71" fmla="*/ 126151 w 532366"/>
                <a:gd name="connsiteY71" fmla="*/ 363814 h 532366"/>
                <a:gd name="connsiteX72" fmla="*/ 145349 w 532366"/>
                <a:gd name="connsiteY72" fmla="*/ 407157 h 532366"/>
                <a:gd name="connsiteX73" fmla="*/ 94770 w 532366"/>
                <a:gd name="connsiteY73" fmla="*/ 433221 h 532366"/>
                <a:gd name="connsiteX74" fmla="*/ 26914 w 532366"/>
                <a:gd name="connsiteY74" fmla="*/ 266349 h 532366"/>
                <a:gd name="connsiteX75" fmla="*/ 96985 w 532366"/>
                <a:gd name="connsiteY75" fmla="*/ 97188 h 532366"/>
                <a:gd name="connsiteX76" fmla="*/ 97059 w 532366"/>
                <a:gd name="connsiteY76" fmla="*/ 97114 h 532366"/>
                <a:gd name="connsiteX77" fmla="*/ 150517 w 532366"/>
                <a:gd name="connsiteY77" fmla="*/ 125172 h 532366"/>
                <a:gd name="connsiteX78" fmla="*/ 120392 w 532366"/>
                <a:gd name="connsiteY78" fmla="*/ 196056 h 532366"/>
                <a:gd name="connsiteX79" fmla="*/ 129621 w 532366"/>
                <a:gd name="connsiteY79" fmla="*/ 212448 h 532366"/>
                <a:gd name="connsiteX80" fmla="*/ 133239 w 532366"/>
                <a:gd name="connsiteY80" fmla="*/ 212965 h 532366"/>
                <a:gd name="connsiteX81" fmla="*/ 146013 w 532366"/>
                <a:gd name="connsiteY81" fmla="*/ 203292 h 532366"/>
                <a:gd name="connsiteX82" fmla="*/ 175991 w 532366"/>
                <a:gd name="connsiteY82" fmla="*/ 134328 h 532366"/>
                <a:gd name="connsiteX83" fmla="*/ 264374 w 532366"/>
                <a:gd name="connsiteY83" fmla="*/ 148431 h 532366"/>
                <a:gd name="connsiteX84" fmla="*/ 269543 w 532366"/>
                <a:gd name="connsiteY84" fmla="*/ 148505 h 532366"/>
                <a:gd name="connsiteX85" fmla="*/ 361618 w 532366"/>
                <a:gd name="connsiteY85" fmla="*/ 134771 h 532366"/>
                <a:gd name="connsiteX86" fmla="*/ 388568 w 532366"/>
                <a:gd name="connsiteY86" fmla="*/ 202702 h 532366"/>
                <a:gd name="connsiteX87" fmla="*/ 401490 w 532366"/>
                <a:gd name="connsiteY87" fmla="*/ 212817 h 532366"/>
                <a:gd name="connsiteX88" fmla="*/ 404665 w 532366"/>
                <a:gd name="connsiteY88" fmla="*/ 212448 h 532366"/>
                <a:gd name="connsiteX89" fmla="*/ 414411 w 532366"/>
                <a:gd name="connsiteY89" fmla="*/ 196352 h 532366"/>
                <a:gd name="connsiteX90" fmla="*/ 387018 w 532366"/>
                <a:gd name="connsiteY90" fmla="*/ 125763 h 532366"/>
                <a:gd name="connsiteX91" fmla="*/ 437670 w 532366"/>
                <a:gd name="connsiteY91" fmla="*/ 99699 h 532366"/>
                <a:gd name="connsiteX92" fmla="*/ 505379 w 532366"/>
                <a:gd name="connsiteY92" fmla="*/ 266423 h 532366"/>
                <a:gd name="connsiteX93" fmla="*/ 435455 w 532366"/>
                <a:gd name="connsiteY93" fmla="*/ 435437 h 532366"/>
                <a:gd name="connsiteX94" fmla="*/ 185738 w 532366"/>
                <a:gd name="connsiteY94" fmla="*/ 232606 h 532366"/>
                <a:gd name="connsiteX95" fmla="*/ 184852 w 532366"/>
                <a:gd name="connsiteY95" fmla="*/ 238291 h 532366"/>
                <a:gd name="connsiteX96" fmla="*/ 159968 w 532366"/>
                <a:gd name="connsiteY96" fmla="*/ 308806 h 532366"/>
                <a:gd name="connsiteX97" fmla="*/ 144536 w 532366"/>
                <a:gd name="connsiteY97" fmla="*/ 321358 h 532366"/>
                <a:gd name="connsiteX98" fmla="*/ 143650 w 532366"/>
                <a:gd name="connsiteY98" fmla="*/ 321358 h 532366"/>
                <a:gd name="connsiteX99" fmla="*/ 128587 w 532366"/>
                <a:gd name="connsiteY99" fmla="*/ 309396 h 532366"/>
                <a:gd name="connsiteX100" fmla="*/ 112934 w 532366"/>
                <a:gd name="connsiteY100" fmla="*/ 259704 h 532366"/>
                <a:gd name="connsiteX101" fmla="*/ 97133 w 532366"/>
                <a:gd name="connsiteY101" fmla="*/ 309396 h 532366"/>
                <a:gd name="connsiteX102" fmla="*/ 82070 w 532366"/>
                <a:gd name="connsiteY102" fmla="*/ 321358 h 532366"/>
                <a:gd name="connsiteX103" fmla="*/ 81184 w 532366"/>
                <a:gd name="connsiteY103" fmla="*/ 321358 h 532366"/>
                <a:gd name="connsiteX104" fmla="*/ 65752 w 532366"/>
                <a:gd name="connsiteY104" fmla="*/ 308806 h 532366"/>
                <a:gd name="connsiteX105" fmla="*/ 41607 w 532366"/>
                <a:gd name="connsiteY105" fmla="*/ 239251 h 532366"/>
                <a:gd name="connsiteX106" fmla="*/ 40352 w 532366"/>
                <a:gd name="connsiteY106" fmla="*/ 232458 h 532366"/>
                <a:gd name="connsiteX107" fmla="*/ 53790 w 532366"/>
                <a:gd name="connsiteY107" fmla="*/ 219758 h 532366"/>
                <a:gd name="connsiteX108" fmla="*/ 67376 w 532366"/>
                <a:gd name="connsiteY108" fmla="*/ 230612 h 532366"/>
                <a:gd name="connsiteX109" fmla="*/ 82439 w 532366"/>
                <a:gd name="connsiteY109" fmla="*/ 280674 h 532366"/>
                <a:gd name="connsiteX110" fmla="*/ 97871 w 532366"/>
                <a:gd name="connsiteY110" fmla="*/ 230760 h 532366"/>
                <a:gd name="connsiteX111" fmla="*/ 112196 w 532366"/>
                <a:gd name="connsiteY111" fmla="*/ 219536 h 532366"/>
                <a:gd name="connsiteX112" fmla="*/ 113820 w 532366"/>
                <a:gd name="connsiteY112" fmla="*/ 219536 h 532366"/>
                <a:gd name="connsiteX113" fmla="*/ 128145 w 532366"/>
                <a:gd name="connsiteY113" fmla="*/ 230760 h 532366"/>
                <a:gd name="connsiteX114" fmla="*/ 143798 w 532366"/>
                <a:gd name="connsiteY114" fmla="*/ 280821 h 532366"/>
                <a:gd name="connsiteX115" fmla="*/ 159230 w 532366"/>
                <a:gd name="connsiteY115" fmla="*/ 230391 h 532366"/>
                <a:gd name="connsiteX116" fmla="*/ 172668 w 532366"/>
                <a:gd name="connsiteY116" fmla="*/ 219684 h 532366"/>
                <a:gd name="connsiteX117" fmla="*/ 185738 w 532366"/>
                <a:gd name="connsiteY117" fmla="*/ 232606 h 532366"/>
                <a:gd name="connsiteX118" fmla="*/ 340205 w 532366"/>
                <a:gd name="connsiteY118" fmla="*/ 232606 h 532366"/>
                <a:gd name="connsiteX119" fmla="*/ 339319 w 532366"/>
                <a:gd name="connsiteY119" fmla="*/ 238291 h 532366"/>
                <a:gd name="connsiteX120" fmla="*/ 314436 w 532366"/>
                <a:gd name="connsiteY120" fmla="*/ 308806 h 532366"/>
                <a:gd name="connsiteX121" fmla="*/ 299004 w 532366"/>
                <a:gd name="connsiteY121" fmla="*/ 321358 h 532366"/>
                <a:gd name="connsiteX122" fmla="*/ 298118 w 532366"/>
                <a:gd name="connsiteY122" fmla="*/ 321358 h 532366"/>
                <a:gd name="connsiteX123" fmla="*/ 283055 w 532366"/>
                <a:gd name="connsiteY123" fmla="*/ 309396 h 532366"/>
                <a:gd name="connsiteX124" fmla="*/ 267401 w 532366"/>
                <a:gd name="connsiteY124" fmla="*/ 259704 h 532366"/>
                <a:gd name="connsiteX125" fmla="*/ 251600 w 532366"/>
                <a:gd name="connsiteY125" fmla="*/ 309396 h 532366"/>
                <a:gd name="connsiteX126" fmla="*/ 236538 w 532366"/>
                <a:gd name="connsiteY126" fmla="*/ 321358 h 532366"/>
                <a:gd name="connsiteX127" fmla="*/ 235651 w 532366"/>
                <a:gd name="connsiteY127" fmla="*/ 321358 h 532366"/>
                <a:gd name="connsiteX128" fmla="*/ 220219 w 532366"/>
                <a:gd name="connsiteY128" fmla="*/ 308806 h 532366"/>
                <a:gd name="connsiteX129" fmla="*/ 196075 w 532366"/>
                <a:gd name="connsiteY129" fmla="*/ 239251 h 532366"/>
                <a:gd name="connsiteX130" fmla="*/ 194820 w 532366"/>
                <a:gd name="connsiteY130" fmla="*/ 232458 h 532366"/>
                <a:gd name="connsiteX131" fmla="*/ 208258 w 532366"/>
                <a:gd name="connsiteY131" fmla="*/ 219758 h 532366"/>
                <a:gd name="connsiteX132" fmla="*/ 221844 w 532366"/>
                <a:gd name="connsiteY132" fmla="*/ 230612 h 532366"/>
                <a:gd name="connsiteX133" fmla="*/ 236907 w 532366"/>
                <a:gd name="connsiteY133" fmla="*/ 280674 h 532366"/>
                <a:gd name="connsiteX134" fmla="*/ 252339 w 532366"/>
                <a:gd name="connsiteY134" fmla="*/ 230760 h 532366"/>
                <a:gd name="connsiteX135" fmla="*/ 266663 w 532366"/>
                <a:gd name="connsiteY135" fmla="*/ 219536 h 532366"/>
                <a:gd name="connsiteX136" fmla="*/ 268288 w 532366"/>
                <a:gd name="connsiteY136" fmla="*/ 219536 h 532366"/>
                <a:gd name="connsiteX137" fmla="*/ 282612 w 532366"/>
                <a:gd name="connsiteY137" fmla="*/ 230760 h 532366"/>
                <a:gd name="connsiteX138" fmla="*/ 298265 w 532366"/>
                <a:gd name="connsiteY138" fmla="*/ 280821 h 532366"/>
                <a:gd name="connsiteX139" fmla="*/ 313697 w 532366"/>
                <a:gd name="connsiteY139" fmla="*/ 230391 h 532366"/>
                <a:gd name="connsiteX140" fmla="*/ 327136 w 532366"/>
                <a:gd name="connsiteY140" fmla="*/ 219684 h 532366"/>
                <a:gd name="connsiteX141" fmla="*/ 340205 w 532366"/>
                <a:gd name="connsiteY141" fmla="*/ 232606 h 532366"/>
                <a:gd name="connsiteX142" fmla="*/ 452659 w 532366"/>
                <a:gd name="connsiteY142" fmla="*/ 280821 h 532366"/>
                <a:gd name="connsiteX143" fmla="*/ 468091 w 532366"/>
                <a:gd name="connsiteY143" fmla="*/ 230391 h 532366"/>
                <a:gd name="connsiteX144" fmla="*/ 481529 w 532366"/>
                <a:gd name="connsiteY144" fmla="*/ 219684 h 532366"/>
                <a:gd name="connsiteX145" fmla="*/ 494599 w 532366"/>
                <a:gd name="connsiteY145" fmla="*/ 232606 h 532366"/>
                <a:gd name="connsiteX146" fmla="*/ 493712 w 532366"/>
                <a:gd name="connsiteY146" fmla="*/ 238291 h 532366"/>
                <a:gd name="connsiteX147" fmla="*/ 468829 w 532366"/>
                <a:gd name="connsiteY147" fmla="*/ 308806 h 532366"/>
                <a:gd name="connsiteX148" fmla="*/ 453397 w 532366"/>
                <a:gd name="connsiteY148" fmla="*/ 321358 h 532366"/>
                <a:gd name="connsiteX149" fmla="*/ 452511 w 532366"/>
                <a:gd name="connsiteY149" fmla="*/ 321358 h 532366"/>
                <a:gd name="connsiteX150" fmla="*/ 437449 w 532366"/>
                <a:gd name="connsiteY150" fmla="*/ 309396 h 532366"/>
                <a:gd name="connsiteX151" fmla="*/ 421795 w 532366"/>
                <a:gd name="connsiteY151" fmla="*/ 259704 h 532366"/>
                <a:gd name="connsiteX152" fmla="*/ 405994 w 532366"/>
                <a:gd name="connsiteY152" fmla="*/ 309396 h 532366"/>
                <a:gd name="connsiteX153" fmla="*/ 390931 w 532366"/>
                <a:gd name="connsiteY153" fmla="*/ 321358 h 532366"/>
                <a:gd name="connsiteX154" fmla="*/ 390045 w 532366"/>
                <a:gd name="connsiteY154" fmla="*/ 321358 h 532366"/>
                <a:gd name="connsiteX155" fmla="*/ 374613 w 532366"/>
                <a:gd name="connsiteY155" fmla="*/ 308806 h 532366"/>
                <a:gd name="connsiteX156" fmla="*/ 350468 w 532366"/>
                <a:gd name="connsiteY156" fmla="*/ 239251 h 532366"/>
                <a:gd name="connsiteX157" fmla="*/ 349213 w 532366"/>
                <a:gd name="connsiteY157" fmla="*/ 232458 h 532366"/>
                <a:gd name="connsiteX158" fmla="*/ 362651 w 532366"/>
                <a:gd name="connsiteY158" fmla="*/ 219758 h 532366"/>
                <a:gd name="connsiteX159" fmla="*/ 376238 w 532366"/>
                <a:gd name="connsiteY159" fmla="*/ 230612 h 532366"/>
                <a:gd name="connsiteX160" fmla="*/ 391300 w 532366"/>
                <a:gd name="connsiteY160" fmla="*/ 280674 h 532366"/>
                <a:gd name="connsiteX161" fmla="*/ 406732 w 532366"/>
                <a:gd name="connsiteY161" fmla="*/ 230760 h 532366"/>
                <a:gd name="connsiteX162" fmla="*/ 421057 w 532366"/>
                <a:gd name="connsiteY162" fmla="*/ 219536 h 532366"/>
                <a:gd name="connsiteX163" fmla="*/ 422681 w 532366"/>
                <a:gd name="connsiteY163" fmla="*/ 219536 h 532366"/>
                <a:gd name="connsiteX164" fmla="*/ 437006 w 532366"/>
                <a:gd name="connsiteY164" fmla="*/ 230760 h 532366"/>
                <a:gd name="connsiteX165" fmla="*/ 452659 w 532366"/>
                <a:gd name="connsiteY165" fmla="*/ 280821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32366" h="532366">
                  <a:moveTo>
                    <a:pt x="511138" y="162903"/>
                  </a:moveTo>
                  <a:cubicBezTo>
                    <a:pt x="497773" y="131227"/>
                    <a:pt x="478576" y="102800"/>
                    <a:pt x="454210" y="78434"/>
                  </a:cubicBezTo>
                  <a:cubicBezTo>
                    <a:pt x="429770" y="53993"/>
                    <a:pt x="401342" y="34870"/>
                    <a:pt x="369740" y="21505"/>
                  </a:cubicBezTo>
                  <a:cubicBezTo>
                    <a:pt x="341239" y="9470"/>
                    <a:pt x="311261" y="2603"/>
                    <a:pt x="280397" y="978"/>
                  </a:cubicBezTo>
                  <a:cubicBezTo>
                    <a:pt x="278551" y="535"/>
                    <a:pt x="276705" y="462"/>
                    <a:pt x="274859" y="757"/>
                  </a:cubicBezTo>
                  <a:cubicBezTo>
                    <a:pt x="272275" y="683"/>
                    <a:pt x="269690" y="609"/>
                    <a:pt x="267032" y="609"/>
                  </a:cubicBezTo>
                  <a:cubicBezTo>
                    <a:pt x="266368" y="535"/>
                    <a:pt x="265703" y="535"/>
                    <a:pt x="264965" y="609"/>
                  </a:cubicBezTo>
                  <a:cubicBezTo>
                    <a:pt x="229523" y="757"/>
                    <a:pt x="195189" y="7771"/>
                    <a:pt x="162848" y="21505"/>
                  </a:cubicBezTo>
                  <a:cubicBezTo>
                    <a:pt x="135750" y="32950"/>
                    <a:pt x="111014" y="48677"/>
                    <a:pt x="89158" y="68318"/>
                  </a:cubicBezTo>
                  <a:cubicBezTo>
                    <a:pt x="87460" y="69278"/>
                    <a:pt x="85910" y="70607"/>
                    <a:pt x="84654" y="72305"/>
                  </a:cubicBezTo>
                  <a:cubicBezTo>
                    <a:pt x="84581" y="72379"/>
                    <a:pt x="84507" y="72527"/>
                    <a:pt x="84433" y="72600"/>
                  </a:cubicBezTo>
                  <a:cubicBezTo>
                    <a:pt x="82365" y="74520"/>
                    <a:pt x="80372" y="76514"/>
                    <a:pt x="78378" y="78507"/>
                  </a:cubicBezTo>
                  <a:cubicBezTo>
                    <a:pt x="53938" y="102948"/>
                    <a:pt x="34814" y="131375"/>
                    <a:pt x="21450" y="162977"/>
                  </a:cubicBezTo>
                  <a:cubicBezTo>
                    <a:pt x="7568" y="195761"/>
                    <a:pt x="554" y="230538"/>
                    <a:pt x="554" y="266423"/>
                  </a:cubicBezTo>
                  <a:cubicBezTo>
                    <a:pt x="554" y="302308"/>
                    <a:pt x="7568" y="337085"/>
                    <a:pt x="21450" y="369869"/>
                  </a:cubicBezTo>
                  <a:cubicBezTo>
                    <a:pt x="34814" y="401545"/>
                    <a:pt x="54012" y="429973"/>
                    <a:pt x="78378" y="454339"/>
                  </a:cubicBezTo>
                  <a:cubicBezTo>
                    <a:pt x="102818" y="478779"/>
                    <a:pt x="131246" y="497903"/>
                    <a:pt x="162848" y="511267"/>
                  </a:cubicBezTo>
                  <a:cubicBezTo>
                    <a:pt x="191423" y="523377"/>
                    <a:pt x="221549" y="530244"/>
                    <a:pt x="252560" y="531794"/>
                  </a:cubicBezTo>
                  <a:cubicBezTo>
                    <a:pt x="253520" y="532016"/>
                    <a:pt x="254554" y="532163"/>
                    <a:pt x="255587" y="532163"/>
                  </a:cubicBezTo>
                  <a:cubicBezTo>
                    <a:pt x="256252" y="532163"/>
                    <a:pt x="256917" y="532089"/>
                    <a:pt x="257507" y="532016"/>
                  </a:cubicBezTo>
                  <a:cubicBezTo>
                    <a:pt x="260461" y="532089"/>
                    <a:pt x="263414" y="532163"/>
                    <a:pt x="266368" y="532163"/>
                  </a:cubicBezTo>
                  <a:cubicBezTo>
                    <a:pt x="302253" y="532163"/>
                    <a:pt x="337030" y="525149"/>
                    <a:pt x="369814" y="511267"/>
                  </a:cubicBezTo>
                  <a:cubicBezTo>
                    <a:pt x="396690" y="499896"/>
                    <a:pt x="421278" y="484317"/>
                    <a:pt x="442986" y="464971"/>
                  </a:cubicBezTo>
                  <a:cubicBezTo>
                    <a:pt x="445054" y="464012"/>
                    <a:pt x="446974" y="462535"/>
                    <a:pt x="448376" y="460541"/>
                  </a:cubicBezTo>
                  <a:cubicBezTo>
                    <a:pt x="448672" y="460172"/>
                    <a:pt x="448893" y="459803"/>
                    <a:pt x="449115" y="459360"/>
                  </a:cubicBezTo>
                  <a:cubicBezTo>
                    <a:pt x="450887" y="457735"/>
                    <a:pt x="452585" y="456037"/>
                    <a:pt x="454283" y="454339"/>
                  </a:cubicBezTo>
                  <a:cubicBezTo>
                    <a:pt x="478724" y="429899"/>
                    <a:pt x="497847" y="401471"/>
                    <a:pt x="511212" y="369869"/>
                  </a:cubicBezTo>
                  <a:cubicBezTo>
                    <a:pt x="525093" y="337085"/>
                    <a:pt x="532108" y="302308"/>
                    <a:pt x="532108" y="266423"/>
                  </a:cubicBezTo>
                  <a:cubicBezTo>
                    <a:pt x="532108" y="230538"/>
                    <a:pt x="525020" y="195613"/>
                    <a:pt x="511138" y="162903"/>
                  </a:cubicBezTo>
                  <a:moveTo>
                    <a:pt x="417439" y="80944"/>
                  </a:moveTo>
                  <a:cubicBezTo>
                    <a:pt x="403336" y="89435"/>
                    <a:pt x="388642" y="96598"/>
                    <a:pt x="373506" y="102504"/>
                  </a:cubicBezTo>
                  <a:cubicBezTo>
                    <a:pt x="371733" y="99773"/>
                    <a:pt x="369961" y="96967"/>
                    <a:pt x="368115" y="94235"/>
                  </a:cubicBezTo>
                  <a:cubicBezTo>
                    <a:pt x="353717" y="72970"/>
                    <a:pt x="336587" y="52295"/>
                    <a:pt x="316799" y="32507"/>
                  </a:cubicBezTo>
                  <a:cubicBezTo>
                    <a:pt x="353643" y="40334"/>
                    <a:pt x="387978" y="56799"/>
                    <a:pt x="417439" y="80944"/>
                  </a:cubicBezTo>
                  <a:moveTo>
                    <a:pt x="270724" y="27191"/>
                  </a:moveTo>
                  <a:cubicBezTo>
                    <a:pt x="271241" y="27191"/>
                    <a:pt x="271758" y="27191"/>
                    <a:pt x="272275" y="27191"/>
                  </a:cubicBezTo>
                  <a:cubicBezTo>
                    <a:pt x="301957" y="53034"/>
                    <a:pt x="326840" y="80501"/>
                    <a:pt x="346112" y="109076"/>
                  </a:cubicBezTo>
                  <a:cubicBezTo>
                    <a:pt x="346555" y="109741"/>
                    <a:pt x="346998" y="110479"/>
                    <a:pt x="347441" y="111143"/>
                  </a:cubicBezTo>
                  <a:cubicBezTo>
                    <a:pt x="320786" y="118601"/>
                    <a:pt x="293097" y="122293"/>
                    <a:pt x="264965" y="121776"/>
                  </a:cubicBezTo>
                  <a:cubicBezTo>
                    <a:pt x="239786" y="121333"/>
                    <a:pt x="215051" y="117715"/>
                    <a:pt x="191275" y="111070"/>
                  </a:cubicBezTo>
                  <a:cubicBezTo>
                    <a:pt x="191718" y="110479"/>
                    <a:pt x="192161" y="109814"/>
                    <a:pt x="192604" y="109224"/>
                  </a:cubicBezTo>
                  <a:cubicBezTo>
                    <a:pt x="213205" y="80427"/>
                    <a:pt x="239491" y="52886"/>
                    <a:pt x="270724" y="27191"/>
                  </a:cubicBezTo>
                  <a:moveTo>
                    <a:pt x="226939" y="30292"/>
                  </a:moveTo>
                  <a:cubicBezTo>
                    <a:pt x="205452" y="50523"/>
                    <a:pt x="186697" y="71788"/>
                    <a:pt x="170970" y="93644"/>
                  </a:cubicBezTo>
                  <a:cubicBezTo>
                    <a:pt x="168903" y="96524"/>
                    <a:pt x="166909" y="99403"/>
                    <a:pt x="164989" y="102283"/>
                  </a:cubicBezTo>
                  <a:cubicBezTo>
                    <a:pt x="148671" y="95933"/>
                    <a:pt x="132870" y="88033"/>
                    <a:pt x="117807" y="78729"/>
                  </a:cubicBezTo>
                  <a:cubicBezTo>
                    <a:pt x="149631" y="53403"/>
                    <a:pt x="186993" y="36863"/>
                    <a:pt x="226939" y="30292"/>
                  </a:cubicBezTo>
                  <a:moveTo>
                    <a:pt x="115223" y="451902"/>
                  </a:moveTo>
                  <a:cubicBezTo>
                    <a:pt x="129252" y="443411"/>
                    <a:pt x="143946" y="436249"/>
                    <a:pt x="159082" y="430342"/>
                  </a:cubicBezTo>
                  <a:cubicBezTo>
                    <a:pt x="174440" y="454486"/>
                    <a:pt x="193343" y="477819"/>
                    <a:pt x="215715" y="500192"/>
                  </a:cubicBezTo>
                  <a:cubicBezTo>
                    <a:pt x="178945" y="492365"/>
                    <a:pt x="144610" y="475899"/>
                    <a:pt x="115223" y="451902"/>
                  </a:cubicBezTo>
                  <a:moveTo>
                    <a:pt x="261716" y="505508"/>
                  </a:moveTo>
                  <a:cubicBezTo>
                    <a:pt x="261273" y="505508"/>
                    <a:pt x="260756" y="505508"/>
                    <a:pt x="260313" y="505508"/>
                  </a:cubicBezTo>
                  <a:cubicBezTo>
                    <a:pt x="229671" y="478927"/>
                    <a:pt x="204492" y="450868"/>
                    <a:pt x="185073" y="421629"/>
                  </a:cubicBezTo>
                  <a:cubicBezTo>
                    <a:pt x="211802" y="414098"/>
                    <a:pt x="239639" y="410406"/>
                    <a:pt x="267918" y="410849"/>
                  </a:cubicBezTo>
                  <a:cubicBezTo>
                    <a:pt x="293023" y="411218"/>
                    <a:pt x="317685" y="414836"/>
                    <a:pt x="341386" y="421481"/>
                  </a:cubicBezTo>
                  <a:cubicBezTo>
                    <a:pt x="320490" y="450942"/>
                    <a:pt x="293909" y="479001"/>
                    <a:pt x="261716" y="505508"/>
                  </a:cubicBezTo>
                  <a:moveTo>
                    <a:pt x="305501" y="502333"/>
                  </a:moveTo>
                  <a:cubicBezTo>
                    <a:pt x="329942" y="479370"/>
                    <a:pt x="350690" y="455299"/>
                    <a:pt x="367599" y="430268"/>
                  </a:cubicBezTo>
                  <a:cubicBezTo>
                    <a:pt x="383990" y="436618"/>
                    <a:pt x="399718" y="444445"/>
                    <a:pt x="414781" y="453822"/>
                  </a:cubicBezTo>
                  <a:cubicBezTo>
                    <a:pt x="382957" y="479222"/>
                    <a:pt x="345521" y="495762"/>
                    <a:pt x="305501" y="502333"/>
                  </a:cubicBezTo>
                  <a:moveTo>
                    <a:pt x="435455" y="435437"/>
                  </a:moveTo>
                  <a:cubicBezTo>
                    <a:pt x="418472" y="424287"/>
                    <a:pt x="400530" y="414984"/>
                    <a:pt x="381923" y="407378"/>
                  </a:cubicBezTo>
                  <a:cubicBezTo>
                    <a:pt x="390045" y="393275"/>
                    <a:pt x="396912" y="378877"/>
                    <a:pt x="402671" y="364184"/>
                  </a:cubicBezTo>
                  <a:cubicBezTo>
                    <a:pt x="405329" y="357317"/>
                    <a:pt x="402007" y="349638"/>
                    <a:pt x="395140" y="346980"/>
                  </a:cubicBezTo>
                  <a:cubicBezTo>
                    <a:pt x="388273" y="344321"/>
                    <a:pt x="380594" y="347644"/>
                    <a:pt x="377936" y="354511"/>
                  </a:cubicBezTo>
                  <a:cubicBezTo>
                    <a:pt x="372103" y="369352"/>
                    <a:pt x="364940" y="383972"/>
                    <a:pt x="356449" y="398296"/>
                  </a:cubicBezTo>
                  <a:cubicBezTo>
                    <a:pt x="328096" y="389510"/>
                    <a:pt x="298487" y="384784"/>
                    <a:pt x="268288" y="384341"/>
                  </a:cubicBezTo>
                  <a:cubicBezTo>
                    <a:pt x="234913" y="383824"/>
                    <a:pt x="202129" y="388476"/>
                    <a:pt x="170749" y="398149"/>
                  </a:cubicBezTo>
                  <a:cubicBezTo>
                    <a:pt x="162922" y="383972"/>
                    <a:pt x="156424" y="369574"/>
                    <a:pt x="151256" y="354954"/>
                  </a:cubicBezTo>
                  <a:cubicBezTo>
                    <a:pt x="148819" y="348013"/>
                    <a:pt x="141214" y="344395"/>
                    <a:pt x="134273" y="346832"/>
                  </a:cubicBezTo>
                  <a:cubicBezTo>
                    <a:pt x="127332" y="349268"/>
                    <a:pt x="123714" y="356874"/>
                    <a:pt x="126151" y="363814"/>
                  </a:cubicBezTo>
                  <a:cubicBezTo>
                    <a:pt x="131320" y="378508"/>
                    <a:pt x="137743" y="392980"/>
                    <a:pt x="145349" y="407157"/>
                  </a:cubicBezTo>
                  <a:cubicBezTo>
                    <a:pt x="127849" y="414245"/>
                    <a:pt x="110940" y="422958"/>
                    <a:pt x="94770" y="433221"/>
                  </a:cubicBezTo>
                  <a:cubicBezTo>
                    <a:pt x="50985" y="388328"/>
                    <a:pt x="26914" y="329185"/>
                    <a:pt x="26914" y="266349"/>
                  </a:cubicBezTo>
                  <a:cubicBezTo>
                    <a:pt x="26914" y="202480"/>
                    <a:pt x="51797" y="142377"/>
                    <a:pt x="96985" y="97188"/>
                  </a:cubicBezTo>
                  <a:cubicBezTo>
                    <a:pt x="96985" y="97188"/>
                    <a:pt x="97059" y="97114"/>
                    <a:pt x="97059" y="97114"/>
                  </a:cubicBezTo>
                  <a:cubicBezTo>
                    <a:pt x="114042" y="108264"/>
                    <a:pt x="131984" y="117641"/>
                    <a:pt x="150517" y="125172"/>
                  </a:cubicBezTo>
                  <a:cubicBezTo>
                    <a:pt x="137300" y="148284"/>
                    <a:pt x="127185" y="171985"/>
                    <a:pt x="120392" y="196056"/>
                  </a:cubicBezTo>
                  <a:cubicBezTo>
                    <a:pt x="118398" y="203145"/>
                    <a:pt x="122533" y="210454"/>
                    <a:pt x="129621" y="212448"/>
                  </a:cubicBezTo>
                  <a:cubicBezTo>
                    <a:pt x="130803" y="212817"/>
                    <a:pt x="132058" y="212965"/>
                    <a:pt x="133239" y="212965"/>
                  </a:cubicBezTo>
                  <a:cubicBezTo>
                    <a:pt x="139072" y="212965"/>
                    <a:pt x="144389" y="209126"/>
                    <a:pt x="146013" y="203292"/>
                  </a:cubicBezTo>
                  <a:cubicBezTo>
                    <a:pt x="152585" y="179886"/>
                    <a:pt x="162626" y="156775"/>
                    <a:pt x="175991" y="134328"/>
                  </a:cubicBezTo>
                  <a:cubicBezTo>
                    <a:pt x="204418" y="143115"/>
                    <a:pt x="234101" y="147914"/>
                    <a:pt x="264374" y="148431"/>
                  </a:cubicBezTo>
                  <a:cubicBezTo>
                    <a:pt x="266072" y="148431"/>
                    <a:pt x="267844" y="148505"/>
                    <a:pt x="269543" y="148505"/>
                  </a:cubicBezTo>
                  <a:cubicBezTo>
                    <a:pt x="300997" y="148505"/>
                    <a:pt x="332009" y="143853"/>
                    <a:pt x="361618" y="134771"/>
                  </a:cubicBezTo>
                  <a:cubicBezTo>
                    <a:pt x="373875" y="156996"/>
                    <a:pt x="382883" y="179738"/>
                    <a:pt x="388568" y="202702"/>
                  </a:cubicBezTo>
                  <a:cubicBezTo>
                    <a:pt x="390045" y="208756"/>
                    <a:pt x="395509" y="212817"/>
                    <a:pt x="401490" y="212817"/>
                  </a:cubicBezTo>
                  <a:cubicBezTo>
                    <a:pt x="402523" y="212817"/>
                    <a:pt x="403631" y="212670"/>
                    <a:pt x="404665" y="212448"/>
                  </a:cubicBezTo>
                  <a:cubicBezTo>
                    <a:pt x="411827" y="210676"/>
                    <a:pt x="416183" y="203514"/>
                    <a:pt x="414411" y="196352"/>
                  </a:cubicBezTo>
                  <a:cubicBezTo>
                    <a:pt x="408504" y="172428"/>
                    <a:pt x="399349" y="148800"/>
                    <a:pt x="387018" y="125763"/>
                  </a:cubicBezTo>
                  <a:cubicBezTo>
                    <a:pt x="404517" y="118675"/>
                    <a:pt x="421500" y="109962"/>
                    <a:pt x="437670" y="99699"/>
                  </a:cubicBezTo>
                  <a:cubicBezTo>
                    <a:pt x="481382" y="144592"/>
                    <a:pt x="505379" y="203661"/>
                    <a:pt x="505379" y="266423"/>
                  </a:cubicBezTo>
                  <a:cubicBezTo>
                    <a:pt x="505453" y="330219"/>
                    <a:pt x="480570" y="390248"/>
                    <a:pt x="435455" y="435437"/>
                  </a:cubicBezTo>
                  <a:moveTo>
                    <a:pt x="185738" y="232606"/>
                  </a:moveTo>
                  <a:cubicBezTo>
                    <a:pt x="185738" y="234452"/>
                    <a:pt x="185221" y="237036"/>
                    <a:pt x="184852" y="238291"/>
                  </a:cubicBezTo>
                  <a:lnTo>
                    <a:pt x="159968" y="308806"/>
                  </a:lnTo>
                  <a:cubicBezTo>
                    <a:pt x="157015" y="317445"/>
                    <a:pt x="151329" y="321358"/>
                    <a:pt x="144536" y="321358"/>
                  </a:cubicBezTo>
                  <a:lnTo>
                    <a:pt x="143650" y="321358"/>
                  </a:lnTo>
                  <a:cubicBezTo>
                    <a:pt x="136857" y="321358"/>
                    <a:pt x="131098" y="317518"/>
                    <a:pt x="128587" y="309396"/>
                  </a:cubicBezTo>
                  <a:lnTo>
                    <a:pt x="112934" y="259704"/>
                  </a:lnTo>
                  <a:lnTo>
                    <a:pt x="97133" y="309396"/>
                  </a:lnTo>
                  <a:cubicBezTo>
                    <a:pt x="94549" y="317518"/>
                    <a:pt x="88863" y="321358"/>
                    <a:pt x="82070" y="321358"/>
                  </a:cubicBezTo>
                  <a:lnTo>
                    <a:pt x="81184" y="321358"/>
                  </a:lnTo>
                  <a:cubicBezTo>
                    <a:pt x="74391" y="321358"/>
                    <a:pt x="68632" y="317518"/>
                    <a:pt x="65752" y="308806"/>
                  </a:cubicBezTo>
                  <a:lnTo>
                    <a:pt x="41607" y="239251"/>
                  </a:lnTo>
                  <a:cubicBezTo>
                    <a:pt x="41090" y="237627"/>
                    <a:pt x="40352" y="234821"/>
                    <a:pt x="40352" y="232458"/>
                  </a:cubicBezTo>
                  <a:cubicBezTo>
                    <a:pt x="40352" y="226034"/>
                    <a:pt x="45521" y="219758"/>
                    <a:pt x="53790" y="219758"/>
                  </a:cubicBezTo>
                  <a:cubicBezTo>
                    <a:pt x="60805" y="219758"/>
                    <a:pt x="65383" y="224188"/>
                    <a:pt x="67376" y="230612"/>
                  </a:cubicBezTo>
                  <a:lnTo>
                    <a:pt x="82439" y="280674"/>
                  </a:lnTo>
                  <a:lnTo>
                    <a:pt x="97871" y="230760"/>
                  </a:lnTo>
                  <a:cubicBezTo>
                    <a:pt x="99865" y="224114"/>
                    <a:pt x="105033" y="219536"/>
                    <a:pt x="112196" y="219536"/>
                  </a:cubicBezTo>
                  <a:lnTo>
                    <a:pt x="113820" y="219536"/>
                  </a:lnTo>
                  <a:cubicBezTo>
                    <a:pt x="120982" y="219536"/>
                    <a:pt x="126151" y="224114"/>
                    <a:pt x="128145" y="230760"/>
                  </a:cubicBezTo>
                  <a:lnTo>
                    <a:pt x="143798" y="280821"/>
                  </a:lnTo>
                  <a:lnTo>
                    <a:pt x="159230" y="230391"/>
                  </a:lnTo>
                  <a:cubicBezTo>
                    <a:pt x="161076" y="224484"/>
                    <a:pt x="165285" y="219684"/>
                    <a:pt x="172668" y="219684"/>
                  </a:cubicBezTo>
                  <a:cubicBezTo>
                    <a:pt x="180421" y="219684"/>
                    <a:pt x="185738" y="225591"/>
                    <a:pt x="185738" y="232606"/>
                  </a:cubicBezTo>
                  <a:moveTo>
                    <a:pt x="340205" y="232606"/>
                  </a:moveTo>
                  <a:cubicBezTo>
                    <a:pt x="340205" y="234452"/>
                    <a:pt x="339688" y="237036"/>
                    <a:pt x="339319" y="238291"/>
                  </a:cubicBezTo>
                  <a:lnTo>
                    <a:pt x="314436" y="308806"/>
                  </a:lnTo>
                  <a:cubicBezTo>
                    <a:pt x="311482" y="317445"/>
                    <a:pt x="305797" y="321358"/>
                    <a:pt x="299004" y="321358"/>
                  </a:cubicBezTo>
                  <a:lnTo>
                    <a:pt x="298118" y="321358"/>
                  </a:lnTo>
                  <a:cubicBezTo>
                    <a:pt x="291325" y="321358"/>
                    <a:pt x="285565" y="317518"/>
                    <a:pt x="283055" y="309396"/>
                  </a:cubicBezTo>
                  <a:lnTo>
                    <a:pt x="267401" y="259704"/>
                  </a:lnTo>
                  <a:lnTo>
                    <a:pt x="251600" y="309396"/>
                  </a:lnTo>
                  <a:cubicBezTo>
                    <a:pt x="249016" y="317518"/>
                    <a:pt x="243331" y="321358"/>
                    <a:pt x="236538" y="321358"/>
                  </a:cubicBezTo>
                  <a:lnTo>
                    <a:pt x="235651" y="321358"/>
                  </a:lnTo>
                  <a:cubicBezTo>
                    <a:pt x="228858" y="321358"/>
                    <a:pt x="223099" y="317518"/>
                    <a:pt x="220219" y="308806"/>
                  </a:cubicBezTo>
                  <a:lnTo>
                    <a:pt x="196075" y="239251"/>
                  </a:lnTo>
                  <a:cubicBezTo>
                    <a:pt x="195558" y="237627"/>
                    <a:pt x="194820" y="234821"/>
                    <a:pt x="194820" y="232458"/>
                  </a:cubicBezTo>
                  <a:cubicBezTo>
                    <a:pt x="194820" y="226034"/>
                    <a:pt x="199988" y="219758"/>
                    <a:pt x="208258" y="219758"/>
                  </a:cubicBezTo>
                  <a:cubicBezTo>
                    <a:pt x="215272" y="219758"/>
                    <a:pt x="219850" y="224188"/>
                    <a:pt x="221844" y="230612"/>
                  </a:cubicBezTo>
                  <a:lnTo>
                    <a:pt x="236907" y="280674"/>
                  </a:lnTo>
                  <a:lnTo>
                    <a:pt x="252339" y="230760"/>
                  </a:lnTo>
                  <a:cubicBezTo>
                    <a:pt x="254332" y="224114"/>
                    <a:pt x="259501" y="219536"/>
                    <a:pt x="266663" y="219536"/>
                  </a:cubicBezTo>
                  <a:lnTo>
                    <a:pt x="268288" y="219536"/>
                  </a:lnTo>
                  <a:cubicBezTo>
                    <a:pt x="275450" y="219536"/>
                    <a:pt x="280618" y="224114"/>
                    <a:pt x="282612" y="230760"/>
                  </a:cubicBezTo>
                  <a:lnTo>
                    <a:pt x="298265" y="280821"/>
                  </a:lnTo>
                  <a:lnTo>
                    <a:pt x="313697" y="230391"/>
                  </a:lnTo>
                  <a:cubicBezTo>
                    <a:pt x="315543" y="224484"/>
                    <a:pt x="319752" y="219684"/>
                    <a:pt x="327136" y="219684"/>
                  </a:cubicBezTo>
                  <a:cubicBezTo>
                    <a:pt x="334815" y="219684"/>
                    <a:pt x="340205" y="225591"/>
                    <a:pt x="340205" y="232606"/>
                  </a:cubicBezTo>
                  <a:moveTo>
                    <a:pt x="452659" y="280821"/>
                  </a:moveTo>
                  <a:lnTo>
                    <a:pt x="468091" y="230391"/>
                  </a:lnTo>
                  <a:cubicBezTo>
                    <a:pt x="469937" y="224484"/>
                    <a:pt x="474146" y="219684"/>
                    <a:pt x="481529" y="219684"/>
                  </a:cubicBezTo>
                  <a:cubicBezTo>
                    <a:pt x="489282" y="219684"/>
                    <a:pt x="494599" y="225591"/>
                    <a:pt x="494599" y="232606"/>
                  </a:cubicBezTo>
                  <a:cubicBezTo>
                    <a:pt x="494599" y="234452"/>
                    <a:pt x="494082" y="237036"/>
                    <a:pt x="493712" y="238291"/>
                  </a:cubicBezTo>
                  <a:lnTo>
                    <a:pt x="468829" y="308806"/>
                  </a:lnTo>
                  <a:cubicBezTo>
                    <a:pt x="465876" y="317445"/>
                    <a:pt x="460190" y="321358"/>
                    <a:pt x="453397" y="321358"/>
                  </a:cubicBezTo>
                  <a:lnTo>
                    <a:pt x="452511" y="321358"/>
                  </a:lnTo>
                  <a:cubicBezTo>
                    <a:pt x="445718" y="321358"/>
                    <a:pt x="439959" y="317518"/>
                    <a:pt x="437449" y="309396"/>
                  </a:cubicBezTo>
                  <a:lnTo>
                    <a:pt x="421795" y="259704"/>
                  </a:lnTo>
                  <a:lnTo>
                    <a:pt x="405994" y="309396"/>
                  </a:lnTo>
                  <a:cubicBezTo>
                    <a:pt x="403410" y="317518"/>
                    <a:pt x="397724" y="321358"/>
                    <a:pt x="390931" y="321358"/>
                  </a:cubicBezTo>
                  <a:lnTo>
                    <a:pt x="390045" y="321358"/>
                  </a:lnTo>
                  <a:cubicBezTo>
                    <a:pt x="383252" y="321358"/>
                    <a:pt x="377493" y="317518"/>
                    <a:pt x="374613" y="308806"/>
                  </a:cubicBezTo>
                  <a:lnTo>
                    <a:pt x="350468" y="239251"/>
                  </a:lnTo>
                  <a:cubicBezTo>
                    <a:pt x="349951" y="237627"/>
                    <a:pt x="349213" y="234821"/>
                    <a:pt x="349213" y="232458"/>
                  </a:cubicBezTo>
                  <a:cubicBezTo>
                    <a:pt x="349213" y="226034"/>
                    <a:pt x="354382" y="219758"/>
                    <a:pt x="362651" y="219758"/>
                  </a:cubicBezTo>
                  <a:cubicBezTo>
                    <a:pt x="369666" y="219758"/>
                    <a:pt x="374244" y="224188"/>
                    <a:pt x="376238" y="230612"/>
                  </a:cubicBezTo>
                  <a:lnTo>
                    <a:pt x="391300" y="280674"/>
                  </a:lnTo>
                  <a:lnTo>
                    <a:pt x="406732" y="230760"/>
                  </a:lnTo>
                  <a:cubicBezTo>
                    <a:pt x="408726" y="224114"/>
                    <a:pt x="413895" y="219536"/>
                    <a:pt x="421057" y="219536"/>
                  </a:cubicBezTo>
                  <a:lnTo>
                    <a:pt x="422681" y="219536"/>
                  </a:lnTo>
                  <a:cubicBezTo>
                    <a:pt x="429843" y="219536"/>
                    <a:pt x="435012" y="224114"/>
                    <a:pt x="437006" y="230760"/>
                  </a:cubicBezTo>
                  <a:lnTo>
                    <a:pt x="452659" y="280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3" name="Forma libre 280">
              <a:extLst>
                <a:ext uri="{FF2B5EF4-FFF2-40B4-BE49-F238E27FC236}">
                  <a16:creationId xmlns:a16="http://schemas.microsoft.com/office/drawing/2014/main" id="{2A738B04-51AC-F74E-A774-488887D44881}"/>
                </a:ext>
              </a:extLst>
            </p:cNvPr>
            <p:cNvSpPr/>
            <p:nvPr/>
          </p:nvSpPr>
          <p:spPr>
            <a:xfrm>
              <a:off x="17780270" y="5794387"/>
              <a:ext cx="362318" cy="237618"/>
            </a:xfrm>
            <a:custGeom>
              <a:avLst/>
              <a:gdLst>
                <a:gd name="connsiteX0" fmla="*/ 270604 w 272459"/>
                <a:gd name="connsiteY0" fmla="*/ 10596 h 178686"/>
                <a:gd name="connsiteX1" fmla="*/ 268684 w 272459"/>
                <a:gd name="connsiteY1" fmla="*/ 7790 h 178686"/>
                <a:gd name="connsiteX2" fmla="*/ 254212 w 272459"/>
                <a:gd name="connsiteY2" fmla="*/ 554 h 178686"/>
                <a:gd name="connsiteX3" fmla="*/ 18376 w 272459"/>
                <a:gd name="connsiteY3" fmla="*/ 554 h 178686"/>
                <a:gd name="connsiteX4" fmla="*/ 3904 w 272459"/>
                <a:gd name="connsiteY4" fmla="*/ 7790 h 178686"/>
                <a:gd name="connsiteX5" fmla="*/ 1984 w 272459"/>
                <a:gd name="connsiteY5" fmla="*/ 10596 h 178686"/>
                <a:gd name="connsiteX6" fmla="*/ 581 w 272459"/>
                <a:gd name="connsiteY6" fmla="*/ 17241 h 178686"/>
                <a:gd name="connsiteX7" fmla="*/ 581 w 272459"/>
                <a:gd name="connsiteY7" fmla="*/ 18053 h 178686"/>
                <a:gd name="connsiteX8" fmla="*/ 581 w 272459"/>
                <a:gd name="connsiteY8" fmla="*/ 160707 h 178686"/>
                <a:gd name="connsiteX9" fmla="*/ 18450 w 272459"/>
                <a:gd name="connsiteY9" fmla="*/ 178206 h 178686"/>
                <a:gd name="connsiteX10" fmla="*/ 254286 w 272459"/>
                <a:gd name="connsiteY10" fmla="*/ 178206 h 178686"/>
                <a:gd name="connsiteX11" fmla="*/ 272155 w 272459"/>
                <a:gd name="connsiteY11" fmla="*/ 160707 h 178686"/>
                <a:gd name="connsiteX12" fmla="*/ 272155 w 272459"/>
                <a:gd name="connsiteY12" fmla="*/ 18053 h 178686"/>
                <a:gd name="connsiteX13" fmla="*/ 272155 w 272459"/>
                <a:gd name="connsiteY13" fmla="*/ 17241 h 178686"/>
                <a:gd name="connsiteX14" fmla="*/ 270604 w 272459"/>
                <a:gd name="connsiteY14" fmla="*/ 10596 h 178686"/>
                <a:gd name="connsiteX15" fmla="*/ 136590 w 272459"/>
                <a:gd name="connsiteY15" fmla="*/ 64054 h 178686"/>
                <a:gd name="connsiteX16" fmla="*/ 63860 w 272459"/>
                <a:gd name="connsiteY16" fmla="*/ 27135 h 178686"/>
                <a:gd name="connsiteX17" fmla="*/ 208950 w 272459"/>
                <a:gd name="connsiteY17" fmla="*/ 27135 h 178686"/>
                <a:gd name="connsiteX18" fmla="*/ 136590 w 272459"/>
                <a:gd name="connsiteY18" fmla="*/ 64054 h 178686"/>
                <a:gd name="connsiteX19" fmla="*/ 27089 w 272459"/>
                <a:gd name="connsiteY19" fmla="*/ 151625 h 178686"/>
                <a:gd name="connsiteX20" fmla="*/ 27089 w 272459"/>
                <a:gd name="connsiteY20" fmla="*/ 38358 h 178686"/>
                <a:gd name="connsiteX21" fmla="*/ 130461 w 272459"/>
                <a:gd name="connsiteY21" fmla="*/ 90857 h 178686"/>
                <a:gd name="connsiteX22" fmla="*/ 130535 w 272459"/>
                <a:gd name="connsiteY22" fmla="*/ 90857 h 178686"/>
                <a:gd name="connsiteX23" fmla="*/ 130535 w 272459"/>
                <a:gd name="connsiteY23" fmla="*/ 90857 h 178686"/>
                <a:gd name="connsiteX24" fmla="*/ 131273 w 272459"/>
                <a:gd name="connsiteY24" fmla="*/ 91226 h 178686"/>
                <a:gd name="connsiteX25" fmla="*/ 131421 w 272459"/>
                <a:gd name="connsiteY25" fmla="*/ 91300 h 178686"/>
                <a:gd name="connsiteX26" fmla="*/ 132085 w 272459"/>
                <a:gd name="connsiteY26" fmla="*/ 91595 h 178686"/>
                <a:gd name="connsiteX27" fmla="*/ 132233 w 272459"/>
                <a:gd name="connsiteY27" fmla="*/ 91669 h 178686"/>
                <a:gd name="connsiteX28" fmla="*/ 132898 w 272459"/>
                <a:gd name="connsiteY28" fmla="*/ 91890 h 178686"/>
                <a:gd name="connsiteX29" fmla="*/ 133045 w 272459"/>
                <a:gd name="connsiteY29" fmla="*/ 91964 h 178686"/>
                <a:gd name="connsiteX30" fmla="*/ 133710 w 272459"/>
                <a:gd name="connsiteY30" fmla="*/ 92112 h 178686"/>
                <a:gd name="connsiteX31" fmla="*/ 133857 w 272459"/>
                <a:gd name="connsiteY31" fmla="*/ 92112 h 178686"/>
                <a:gd name="connsiteX32" fmla="*/ 134596 w 272459"/>
                <a:gd name="connsiteY32" fmla="*/ 92260 h 178686"/>
                <a:gd name="connsiteX33" fmla="*/ 134744 w 272459"/>
                <a:gd name="connsiteY33" fmla="*/ 92260 h 178686"/>
                <a:gd name="connsiteX34" fmla="*/ 135482 w 272459"/>
                <a:gd name="connsiteY34" fmla="*/ 92333 h 178686"/>
                <a:gd name="connsiteX35" fmla="*/ 135630 w 272459"/>
                <a:gd name="connsiteY35" fmla="*/ 92333 h 178686"/>
                <a:gd name="connsiteX36" fmla="*/ 136516 w 272459"/>
                <a:gd name="connsiteY36" fmla="*/ 92333 h 178686"/>
                <a:gd name="connsiteX37" fmla="*/ 136516 w 272459"/>
                <a:gd name="connsiteY37" fmla="*/ 92333 h 178686"/>
                <a:gd name="connsiteX38" fmla="*/ 136516 w 272459"/>
                <a:gd name="connsiteY38" fmla="*/ 92333 h 178686"/>
                <a:gd name="connsiteX39" fmla="*/ 137402 w 272459"/>
                <a:gd name="connsiteY39" fmla="*/ 92333 h 178686"/>
                <a:gd name="connsiteX40" fmla="*/ 137549 w 272459"/>
                <a:gd name="connsiteY40" fmla="*/ 92333 h 178686"/>
                <a:gd name="connsiteX41" fmla="*/ 138288 w 272459"/>
                <a:gd name="connsiteY41" fmla="*/ 92260 h 178686"/>
                <a:gd name="connsiteX42" fmla="*/ 138436 w 272459"/>
                <a:gd name="connsiteY42" fmla="*/ 92260 h 178686"/>
                <a:gd name="connsiteX43" fmla="*/ 139174 w 272459"/>
                <a:gd name="connsiteY43" fmla="*/ 92112 h 178686"/>
                <a:gd name="connsiteX44" fmla="*/ 139321 w 272459"/>
                <a:gd name="connsiteY44" fmla="*/ 92112 h 178686"/>
                <a:gd name="connsiteX45" fmla="*/ 139986 w 272459"/>
                <a:gd name="connsiteY45" fmla="*/ 91964 h 178686"/>
                <a:gd name="connsiteX46" fmla="*/ 140134 w 272459"/>
                <a:gd name="connsiteY46" fmla="*/ 91890 h 178686"/>
                <a:gd name="connsiteX47" fmla="*/ 140798 w 272459"/>
                <a:gd name="connsiteY47" fmla="*/ 91669 h 178686"/>
                <a:gd name="connsiteX48" fmla="*/ 140946 w 272459"/>
                <a:gd name="connsiteY48" fmla="*/ 91595 h 178686"/>
                <a:gd name="connsiteX49" fmla="*/ 141610 w 272459"/>
                <a:gd name="connsiteY49" fmla="*/ 91300 h 178686"/>
                <a:gd name="connsiteX50" fmla="*/ 141758 w 272459"/>
                <a:gd name="connsiteY50" fmla="*/ 91226 h 178686"/>
                <a:gd name="connsiteX51" fmla="*/ 142497 w 272459"/>
                <a:gd name="connsiteY51" fmla="*/ 90857 h 178686"/>
                <a:gd name="connsiteX52" fmla="*/ 142497 w 272459"/>
                <a:gd name="connsiteY52" fmla="*/ 90857 h 178686"/>
                <a:gd name="connsiteX53" fmla="*/ 142570 w 272459"/>
                <a:gd name="connsiteY53" fmla="*/ 90857 h 178686"/>
                <a:gd name="connsiteX54" fmla="*/ 245352 w 272459"/>
                <a:gd name="connsiteY54" fmla="*/ 38432 h 178686"/>
                <a:gd name="connsiteX55" fmla="*/ 245352 w 272459"/>
                <a:gd name="connsiteY55" fmla="*/ 151699 h 178686"/>
                <a:gd name="connsiteX56" fmla="*/ 27089 w 272459"/>
                <a:gd name="connsiteY56" fmla="*/ 151699 h 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2459" h="178686">
                  <a:moveTo>
                    <a:pt x="270604" y="10596"/>
                  </a:moveTo>
                  <a:cubicBezTo>
                    <a:pt x="270087" y="9562"/>
                    <a:pt x="269423" y="8602"/>
                    <a:pt x="268684" y="7790"/>
                  </a:cubicBezTo>
                  <a:cubicBezTo>
                    <a:pt x="265436" y="3434"/>
                    <a:pt x="260193" y="554"/>
                    <a:pt x="254212" y="554"/>
                  </a:cubicBezTo>
                  <a:lnTo>
                    <a:pt x="18376" y="554"/>
                  </a:lnTo>
                  <a:cubicBezTo>
                    <a:pt x="12469" y="554"/>
                    <a:pt x="7153" y="3434"/>
                    <a:pt x="3904" y="7790"/>
                  </a:cubicBezTo>
                  <a:cubicBezTo>
                    <a:pt x="3166" y="8602"/>
                    <a:pt x="2501" y="9562"/>
                    <a:pt x="1984" y="10596"/>
                  </a:cubicBezTo>
                  <a:cubicBezTo>
                    <a:pt x="877" y="12737"/>
                    <a:pt x="434" y="15026"/>
                    <a:pt x="581" y="17241"/>
                  </a:cubicBezTo>
                  <a:cubicBezTo>
                    <a:pt x="581" y="17536"/>
                    <a:pt x="581" y="17758"/>
                    <a:pt x="581" y="18053"/>
                  </a:cubicBezTo>
                  <a:lnTo>
                    <a:pt x="581" y="160707"/>
                  </a:lnTo>
                  <a:cubicBezTo>
                    <a:pt x="581" y="170380"/>
                    <a:pt x="8556" y="178206"/>
                    <a:pt x="18450" y="178206"/>
                  </a:cubicBezTo>
                  <a:lnTo>
                    <a:pt x="254286" y="178206"/>
                  </a:lnTo>
                  <a:cubicBezTo>
                    <a:pt x="264106" y="178206"/>
                    <a:pt x="272155" y="170380"/>
                    <a:pt x="272155" y="160707"/>
                  </a:cubicBezTo>
                  <a:lnTo>
                    <a:pt x="272155" y="18053"/>
                  </a:lnTo>
                  <a:cubicBezTo>
                    <a:pt x="272155" y="17758"/>
                    <a:pt x="272155" y="17536"/>
                    <a:pt x="272155" y="17241"/>
                  </a:cubicBezTo>
                  <a:cubicBezTo>
                    <a:pt x="272155" y="15026"/>
                    <a:pt x="271712" y="12737"/>
                    <a:pt x="270604" y="10596"/>
                  </a:cubicBezTo>
                  <a:close/>
                  <a:moveTo>
                    <a:pt x="136590" y="64054"/>
                  </a:moveTo>
                  <a:lnTo>
                    <a:pt x="63860" y="27135"/>
                  </a:lnTo>
                  <a:lnTo>
                    <a:pt x="208950" y="27135"/>
                  </a:lnTo>
                  <a:lnTo>
                    <a:pt x="136590" y="64054"/>
                  </a:lnTo>
                  <a:close/>
                  <a:moveTo>
                    <a:pt x="27089" y="151625"/>
                  </a:moveTo>
                  <a:lnTo>
                    <a:pt x="27089" y="38358"/>
                  </a:lnTo>
                  <a:lnTo>
                    <a:pt x="130461" y="90857"/>
                  </a:lnTo>
                  <a:cubicBezTo>
                    <a:pt x="130461" y="90857"/>
                    <a:pt x="130461" y="90857"/>
                    <a:pt x="130535" y="90857"/>
                  </a:cubicBezTo>
                  <a:lnTo>
                    <a:pt x="130535" y="90857"/>
                  </a:lnTo>
                  <a:cubicBezTo>
                    <a:pt x="130757" y="91005"/>
                    <a:pt x="131052" y="91078"/>
                    <a:pt x="131273" y="91226"/>
                  </a:cubicBezTo>
                  <a:cubicBezTo>
                    <a:pt x="131347" y="91226"/>
                    <a:pt x="131347" y="91300"/>
                    <a:pt x="131421" y="91300"/>
                  </a:cubicBezTo>
                  <a:cubicBezTo>
                    <a:pt x="131642" y="91374"/>
                    <a:pt x="131864" y="91447"/>
                    <a:pt x="132085" y="91595"/>
                  </a:cubicBezTo>
                  <a:cubicBezTo>
                    <a:pt x="132159" y="91595"/>
                    <a:pt x="132159" y="91595"/>
                    <a:pt x="132233" y="91669"/>
                  </a:cubicBezTo>
                  <a:cubicBezTo>
                    <a:pt x="132455" y="91743"/>
                    <a:pt x="132676" y="91816"/>
                    <a:pt x="132898" y="91890"/>
                  </a:cubicBezTo>
                  <a:cubicBezTo>
                    <a:pt x="132972" y="91890"/>
                    <a:pt x="132972" y="91890"/>
                    <a:pt x="133045" y="91964"/>
                  </a:cubicBezTo>
                  <a:cubicBezTo>
                    <a:pt x="133267" y="92038"/>
                    <a:pt x="133488" y="92112"/>
                    <a:pt x="133710" y="92112"/>
                  </a:cubicBezTo>
                  <a:cubicBezTo>
                    <a:pt x="133784" y="92112"/>
                    <a:pt x="133784" y="92112"/>
                    <a:pt x="133857" y="92112"/>
                  </a:cubicBezTo>
                  <a:cubicBezTo>
                    <a:pt x="134079" y="92186"/>
                    <a:pt x="134301" y="92186"/>
                    <a:pt x="134596" y="92260"/>
                  </a:cubicBezTo>
                  <a:cubicBezTo>
                    <a:pt x="134670" y="92260"/>
                    <a:pt x="134670" y="92260"/>
                    <a:pt x="134744" y="92260"/>
                  </a:cubicBezTo>
                  <a:cubicBezTo>
                    <a:pt x="134965" y="92260"/>
                    <a:pt x="135260" y="92333"/>
                    <a:pt x="135482" y="92333"/>
                  </a:cubicBezTo>
                  <a:cubicBezTo>
                    <a:pt x="135556" y="92333"/>
                    <a:pt x="135556" y="92333"/>
                    <a:pt x="135630" y="92333"/>
                  </a:cubicBezTo>
                  <a:cubicBezTo>
                    <a:pt x="135925" y="92333"/>
                    <a:pt x="136220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811" y="92333"/>
                    <a:pt x="137106" y="92333"/>
                    <a:pt x="137402" y="92333"/>
                  </a:cubicBezTo>
                  <a:cubicBezTo>
                    <a:pt x="137475" y="92333"/>
                    <a:pt x="137475" y="92333"/>
                    <a:pt x="137549" y="92333"/>
                  </a:cubicBezTo>
                  <a:cubicBezTo>
                    <a:pt x="137771" y="92333"/>
                    <a:pt x="138066" y="92260"/>
                    <a:pt x="138288" y="92260"/>
                  </a:cubicBezTo>
                  <a:cubicBezTo>
                    <a:pt x="138362" y="92260"/>
                    <a:pt x="138362" y="92260"/>
                    <a:pt x="138436" y="92260"/>
                  </a:cubicBezTo>
                  <a:cubicBezTo>
                    <a:pt x="138657" y="92260"/>
                    <a:pt x="138879" y="92186"/>
                    <a:pt x="139174" y="92112"/>
                  </a:cubicBezTo>
                  <a:cubicBezTo>
                    <a:pt x="139248" y="92112"/>
                    <a:pt x="139248" y="92112"/>
                    <a:pt x="139321" y="92112"/>
                  </a:cubicBezTo>
                  <a:cubicBezTo>
                    <a:pt x="139543" y="92038"/>
                    <a:pt x="139764" y="92038"/>
                    <a:pt x="139986" y="91964"/>
                  </a:cubicBezTo>
                  <a:cubicBezTo>
                    <a:pt x="140060" y="91964"/>
                    <a:pt x="140060" y="91964"/>
                    <a:pt x="140134" y="91890"/>
                  </a:cubicBezTo>
                  <a:cubicBezTo>
                    <a:pt x="140355" y="91816"/>
                    <a:pt x="140577" y="91743"/>
                    <a:pt x="140798" y="91669"/>
                  </a:cubicBezTo>
                  <a:cubicBezTo>
                    <a:pt x="140872" y="91669"/>
                    <a:pt x="140872" y="91669"/>
                    <a:pt x="140946" y="91595"/>
                  </a:cubicBezTo>
                  <a:cubicBezTo>
                    <a:pt x="141167" y="91521"/>
                    <a:pt x="141389" y="91447"/>
                    <a:pt x="141610" y="91300"/>
                  </a:cubicBezTo>
                  <a:cubicBezTo>
                    <a:pt x="141684" y="91300"/>
                    <a:pt x="141684" y="91226"/>
                    <a:pt x="141758" y="91226"/>
                  </a:cubicBezTo>
                  <a:cubicBezTo>
                    <a:pt x="141980" y="91078"/>
                    <a:pt x="142275" y="91005"/>
                    <a:pt x="142497" y="90857"/>
                  </a:cubicBezTo>
                  <a:lnTo>
                    <a:pt x="142497" y="90857"/>
                  </a:lnTo>
                  <a:cubicBezTo>
                    <a:pt x="142497" y="90857"/>
                    <a:pt x="142497" y="90857"/>
                    <a:pt x="142570" y="90857"/>
                  </a:cubicBezTo>
                  <a:lnTo>
                    <a:pt x="245352" y="38432"/>
                  </a:lnTo>
                  <a:lnTo>
                    <a:pt x="245352" y="151699"/>
                  </a:lnTo>
                  <a:lnTo>
                    <a:pt x="27089" y="1516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4" name="Forma libre 9">
              <a:extLst>
                <a:ext uri="{FF2B5EF4-FFF2-40B4-BE49-F238E27FC236}">
                  <a16:creationId xmlns:a16="http://schemas.microsoft.com/office/drawing/2014/main" id="{337C5065-DD81-0148-96A7-7FF325A596B4}"/>
                </a:ext>
              </a:extLst>
            </p:cNvPr>
            <p:cNvSpPr/>
            <p:nvPr/>
          </p:nvSpPr>
          <p:spPr>
            <a:xfrm>
              <a:off x="17819948" y="5145196"/>
              <a:ext cx="299779" cy="531628"/>
            </a:xfrm>
            <a:custGeom>
              <a:avLst/>
              <a:gdLst>
                <a:gd name="connsiteX0" fmla="*/ 256258 w 299779"/>
                <a:gd name="connsiteY0" fmla="*/ 43 h 531627"/>
                <a:gd name="connsiteX1" fmla="*/ 43976 w 299779"/>
                <a:gd name="connsiteY1" fmla="*/ 43 h 531627"/>
                <a:gd name="connsiteX2" fmla="*/ 43 w 299779"/>
                <a:gd name="connsiteY2" fmla="*/ 43976 h 531627"/>
                <a:gd name="connsiteX3" fmla="*/ 43 w 299779"/>
                <a:gd name="connsiteY3" fmla="*/ 487812 h 531627"/>
                <a:gd name="connsiteX4" fmla="*/ 43976 w 299779"/>
                <a:gd name="connsiteY4" fmla="*/ 531745 h 531627"/>
                <a:gd name="connsiteX5" fmla="*/ 256258 w 299779"/>
                <a:gd name="connsiteY5" fmla="*/ 531745 h 531627"/>
                <a:gd name="connsiteX6" fmla="*/ 300191 w 299779"/>
                <a:gd name="connsiteY6" fmla="*/ 487812 h 531627"/>
                <a:gd name="connsiteX7" fmla="*/ 300191 w 299779"/>
                <a:gd name="connsiteY7" fmla="*/ 43976 h 531627"/>
                <a:gd name="connsiteX8" fmla="*/ 256258 w 299779"/>
                <a:gd name="connsiteY8" fmla="*/ 43 h 531627"/>
                <a:gd name="connsiteX9" fmla="*/ 273610 w 299779"/>
                <a:gd name="connsiteY9" fmla="*/ 487812 h 531627"/>
                <a:gd name="connsiteX10" fmla="*/ 256258 w 299779"/>
                <a:gd name="connsiteY10" fmla="*/ 505163 h 531627"/>
                <a:gd name="connsiteX11" fmla="*/ 43976 w 299779"/>
                <a:gd name="connsiteY11" fmla="*/ 505163 h 531627"/>
                <a:gd name="connsiteX12" fmla="*/ 26624 w 299779"/>
                <a:gd name="connsiteY12" fmla="*/ 487812 h 531627"/>
                <a:gd name="connsiteX13" fmla="*/ 26624 w 299779"/>
                <a:gd name="connsiteY13" fmla="*/ 43976 h 531627"/>
                <a:gd name="connsiteX14" fmla="*/ 43976 w 299779"/>
                <a:gd name="connsiteY14" fmla="*/ 26624 h 531627"/>
                <a:gd name="connsiteX15" fmla="*/ 78532 w 299779"/>
                <a:gd name="connsiteY15" fmla="*/ 26624 h 531627"/>
                <a:gd name="connsiteX16" fmla="*/ 91084 w 299779"/>
                <a:gd name="connsiteY16" fmla="*/ 45748 h 531627"/>
                <a:gd name="connsiteX17" fmla="*/ 102233 w 299779"/>
                <a:gd name="connsiteY17" fmla="*/ 51803 h 531627"/>
                <a:gd name="connsiteX18" fmla="*/ 200880 w 299779"/>
                <a:gd name="connsiteY18" fmla="*/ 51803 h 531627"/>
                <a:gd name="connsiteX19" fmla="*/ 212325 w 299779"/>
                <a:gd name="connsiteY19" fmla="*/ 45305 h 531627"/>
                <a:gd name="connsiteX20" fmla="*/ 223400 w 299779"/>
                <a:gd name="connsiteY20" fmla="*/ 26624 h 531627"/>
                <a:gd name="connsiteX21" fmla="*/ 256332 w 299779"/>
                <a:gd name="connsiteY21" fmla="*/ 26624 h 531627"/>
                <a:gd name="connsiteX22" fmla="*/ 273683 w 299779"/>
                <a:gd name="connsiteY22" fmla="*/ 43976 h 531627"/>
                <a:gd name="connsiteX23" fmla="*/ 273683 w 299779"/>
                <a:gd name="connsiteY23" fmla="*/ 487812 h 5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779" h="531627">
                  <a:moveTo>
                    <a:pt x="256258" y="43"/>
                  </a:moveTo>
                  <a:lnTo>
                    <a:pt x="43976" y="43"/>
                  </a:lnTo>
                  <a:cubicBezTo>
                    <a:pt x="19758" y="43"/>
                    <a:pt x="43" y="19757"/>
                    <a:pt x="43" y="43976"/>
                  </a:cubicBezTo>
                  <a:lnTo>
                    <a:pt x="43" y="487812"/>
                  </a:lnTo>
                  <a:cubicBezTo>
                    <a:pt x="43" y="512030"/>
                    <a:pt x="19758" y="531745"/>
                    <a:pt x="43976" y="531745"/>
                  </a:cubicBezTo>
                  <a:lnTo>
                    <a:pt x="256258" y="531745"/>
                  </a:lnTo>
                  <a:cubicBezTo>
                    <a:pt x="280477" y="531745"/>
                    <a:pt x="300191" y="512030"/>
                    <a:pt x="300191" y="487812"/>
                  </a:cubicBezTo>
                  <a:lnTo>
                    <a:pt x="300191" y="43976"/>
                  </a:lnTo>
                  <a:cubicBezTo>
                    <a:pt x="300191" y="19757"/>
                    <a:pt x="280477" y="43"/>
                    <a:pt x="256258" y="43"/>
                  </a:cubicBezTo>
                  <a:close/>
                  <a:moveTo>
                    <a:pt x="273610" y="487812"/>
                  </a:moveTo>
                  <a:cubicBezTo>
                    <a:pt x="273610" y="497337"/>
                    <a:pt x="265857" y="505163"/>
                    <a:pt x="256258" y="505163"/>
                  </a:cubicBezTo>
                  <a:lnTo>
                    <a:pt x="43976" y="505163"/>
                  </a:lnTo>
                  <a:cubicBezTo>
                    <a:pt x="34451" y="505163"/>
                    <a:pt x="26624" y="497410"/>
                    <a:pt x="26624" y="487812"/>
                  </a:cubicBezTo>
                  <a:lnTo>
                    <a:pt x="26624" y="43976"/>
                  </a:lnTo>
                  <a:cubicBezTo>
                    <a:pt x="26624" y="34451"/>
                    <a:pt x="34377" y="26624"/>
                    <a:pt x="43976" y="26624"/>
                  </a:cubicBezTo>
                  <a:lnTo>
                    <a:pt x="78532" y="26624"/>
                  </a:lnTo>
                  <a:lnTo>
                    <a:pt x="91084" y="45748"/>
                  </a:lnTo>
                  <a:cubicBezTo>
                    <a:pt x="93521" y="49514"/>
                    <a:pt x="97729" y="51803"/>
                    <a:pt x="102233" y="51803"/>
                  </a:cubicBezTo>
                  <a:lnTo>
                    <a:pt x="200880" y="51803"/>
                  </a:lnTo>
                  <a:cubicBezTo>
                    <a:pt x="205605" y="51803"/>
                    <a:pt x="209888" y="49292"/>
                    <a:pt x="212325" y="45305"/>
                  </a:cubicBezTo>
                  <a:lnTo>
                    <a:pt x="223400" y="26624"/>
                  </a:lnTo>
                  <a:lnTo>
                    <a:pt x="256332" y="26624"/>
                  </a:lnTo>
                  <a:cubicBezTo>
                    <a:pt x="265857" y="26624"/>
                    <a:pt x="273683" y="34377"/>
                    <a:pt x="273683" y="43976"/>
                  </a:cubicBezTo>
                  <a:lnTo>
                    <a:pt x="273683" y="487812"/>
                  </a:lnTo>
                  <a:close/>
                </a:path>
              </a:pathLst>
            </a:custGeom>
            <a:grpFill/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0015B16-8DFA-7349-A1AE-BE90EA3FE168}"/>
              </a:ext>
            </a:extLst>
          </p:cNvPr>
          <p:cNvGrpSpPr/>
          <p:nvPr/>
        </p:nvGrpSpPr>
        <p:grpSpPr>
          <a:xfrm>
            <a:off x="8721640" y="6394375"/>
            <a:ext cx="6532377" cy="6586111"/>
            <a:chOff x="604180" y="4928939"/>
            <a:chExt cx="6532377" cy="658611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4B39EE8-10F2-9741-ACF1-7C6048DB49C6}"/>
                </a:ext>
              </a:extLst>
            </p:cNvPr>
            <p:cNvSpPr txBox="1"/>
            <p:nvPr/>
          </p:nvSpPr>
          <p:spPr>
            <a:xfrm>
              <a:off x="2159389" y="4928939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9F525ED-CF66-7548-8EC2-26655E9BF51E}"/>
                </a:ext>
              </a:extLst>
            </p:cNvPr>
            <p:cNvSpPr txBox="1"/>
            <p:nvPr/>
          </p:nvSpPr>
          <p:spPr>
            <a:xfrm>
              <a:off x="604180" y="4928940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73AD318-4E14-9748-89AA-DE73EB974C51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3B46F3-29C8-8344-B659-D310F4CC9DA8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6D1AC99-B37B-9E48-87DC-3BFF0E4CEA08}"/>
                </a:ext>
              </a:extLst>
            </p:cNvPr>
            <p:cNvSpPr txBox="1"/>
            <p:nvPr/>
          </p:nvSpPr>
          <p:spPr>
            <a:xfrm>
              <a:off x="2159389" y="963761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8CDA883-4ED7-4A42-A19E-F567298EBF6F}"/>
                </a:ext>
              </a:extLst>
            </p:cNvPr>
            <p:cNvSpPr txBox="1"/>
            <p:nvPr/>
          </p:nvSpPr>
          <p:spPr>
            <a:xfrm>
              <a:off x="604180" y="9802605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412B669-2351-AD46-8703-EA119EC46FC8}"/>
              </a:ext>
            </a:extLst>
          </p:cNvPr>
          <p:cNvGrpSpPr/>
          <p:nvPr/>
        </p:nvGrpSpPr>
        <p:grpSpPr>
          <a:xfrm>
            <a:off x="16128280" y="8704198"/>
            <a:ext cx="6532377" cy="4276288"/>
            <a:chOff x="604180" y="7238762"/>
            <a:chExt cx="6532377" cy="4276288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7B31ECF-84FA-8F41-A03B-CF80CC3E23B9}"/>
                </a:ext>
              </a:extLst>
            </p:cNvPr>
            <p:cNvSpPr txBox="1"/>
            <p:nvPr/>
          </p:nvSpPr>
          <p:spPr>
            <a:xfrm>
              <a:off x="2159389" y="7238762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DA3B712-A8DC-3F40-9BBC-38C6CE7CCE34}"/>
                </a:ext>
              </a:extLst>
            </p:cNvPr>
            <p:cNvSpPr txBox="1"/>
            <p:nvPr/>
          </p:nvSpPr>
          <p:spPr>
            <a:xfrm>
              <a:off x="604180" y="740375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D416AD2-AAB0-7248-A32D-E0A9EFD50F14}"/>
                </a:ext>
              </a:extLst>
            </p:cNvPr>
            <p:cNvSpPr txBox="1"/>
            <p:nvPr/>
          </p:nvSpPr>
          <p:spPr>
            <a:xfrm>
              <a:off x="2159389" y="9637613"/>
              <a:ext cx="497716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372A1B8-64BB-644E-93BF-0A4528A6404F}"/>
                </a:ext>
              </a:extLst>
            </p:cNvPr>
            <p:cNvSpPr txBox="1"/>
            <p:nvPr/>
          </p:nvSpPr>
          <p:spPr>
            <a:xfrm>
              <a:off x="604180" y="9802605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FD5193E2-4228-254A-8469-ADC8E93A1DC1}"/>
              </a:ext>
            </a:extLst>
          </p:cNvPr>
          <p:cNvSpPr txBox="1"/>
          <p:nvPr/>
        </p:nvSpPr>
        <p:spPr>
          <a:xfrm>
            <a:off x="8833677" y="5229711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C65E8E0-B20E-464D-9F20-8215DC18E607}"/>
              </a:ext>
            </a:extLst>
          </p:cNvPr>
          <p:cNvSpPr txBox="1"/>
          <p:nvPr/>
        </p:nvSpPr>
        <p:spPr>
          <a:xfrm>
            <a:off x="16128280" y="7759551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pic>
        <p:nvPicPr>
          <p:cNvPr id="8" name="Picture Placeholder 7" descr="A person sitting at a desk&#10;&#10;Description automatically generated">
            <a:extLst>
              <a:ext uri="{FF2B5EF4-FFF2-40B4-BE49-F238E27FC236}">
                <a16:creationId xmlns:a16="http://schemas.microsoft.com/office/drawing/2014/main" id="{7BBEAF51-6639-9949-B83D-1D08BC4E3F1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6" t="6977" r="17623" b="40714"/>
          <a:stretch/>
        </p:blipFill>
        <p:spPr>
          <a:xfrm>
            <a:off x="17285076" y="3768713"/>
            <a:ext cx="3969984" cy="3969984"/>
          </a:xfrm>
        </p:spPr>
      </p:pic>
    </p:spTree>
    <p:extLst>
      <p:ext uri="{BB962C8B-B14F-4D97-AF65-F5344CB8AC3E}">
        <p14:creationId xmlns:p14="http://schemas.microsoft.com/office/powerpoint/2010/main" val="106944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C776E18-1AD2-8F4F-85CE-91C8EF737C65}"/>
              </a:ext>
            </a:extLst>
          </p:cNvPr>
          <p:cNvSpPr/>
          <p:nvPr/>
        </p:nvSpPr>
        <p:spPr>
          <a:xfrm>
            <a:off x="5084044" y="6853394"/>
            <a:ext cx="19293606" cy="45156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85AB0-BA2E-ED4D-8D23-E7D13BE8689F}"/>
              </a:ext>
            </a:extLst>
          </p:cNvPr>
          <p:cNvSpPr/>
          <p:nvPr/>
        </p:nvSpPr>
        <p:spPr>
          <a:xfrm>
            <a:off x="5547360" y="6853394"/>
            <a:ext cx="6877099" cy="1345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upo 349">
            <a:extLst>
              <a:ext uri="{FF2B5EF4-FFF2-40B4-BE49-F238E27FC236}">
                <a16:creationId xmlns:a16="http://schemas.microsoft.com/office/drawing/2014/main" id="{348927B2-11EF-9B43-8F14-3C6D5FC962C2}"/>
              </a:ext>
            </a:extLst>
          </p:cNvPr>
          <p:cNvGrpSpPr/>
          <p:nvPr/>
        </p:nvGrpSpPr>
        <p:grpSpPr>
          <a:xfrm>
            <a:off x="2668308" y="1022190"/>
            <a:ext cx="19041035" cy="2561450"/>
            <a:chOff x="2668308" y="861425"/>
            <a:chExt cx="19041035" cy="2561450"/>
          </a:xfrm>
        </p:grpSpPr>
        <p:sp>
          <p:nvSpPr>
            <p:cNvPr id="44" name="CuadroTexto 350">
              <a:extLst>
                <a:ext uri="{FF2B5EF4-FFF2-40B4-BE49-F238E27FC236}">
                  <a16:creationId xmlns:a16="http://schemas.microsoft.com/office/drawing/2014/main" id="{EB85846B-B4DD-D346-BE0C-37F878C3F360}"/>
                </a:ext>
              </a:extLst>
            </p:cNvPr>
            <p:cNvSpPr txBox="1"/>
            <p:nvPr/>
          </p:nvSpPr>
          <p:spPr>
            <a:xfrm>
              <a:off x="9962924" y="861425"/>
              <a:ext cx="44518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 Heavy" charset="0"/>
                  <a:cs typeface="Poppins" pitchFamily="2" charset="77"/>
                </a:rPr>
                <a:t>Resume</a:t>
              </a:r>
            </a:p>
          </p:txBody>
        </p:sp>
        <p:sp>
          <p:nvSpPr>
            <p:cNvPr id="45" name="CuadroTexto 351">
              <a:extLst>
                <a:ext uri="{FF2B5EF4-FFF2-40B4-BE49-F238E27FC236}">
                  <a16:creationId xmlns:a16="http://schemas.microsoft.com/office/drawing/2014/main" id="{14CCF53B-4E8A-804A-9EAC-C1FF6A3EC7E9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0DAF7FD0-A804-664B-A03E-2EE79E8ED747}"/>
              </a:ext>
            </a:extLst>
          </p:cNvPr>
          <p:cNvSpPr txBox="1"/>
          <p:nvPr/>
        </p:nvSpPr>
        <p:spPr>
          <a:xfrm>
            <a:off x="7139118" y="4931472"/>
            <a:ext cx="8008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Kate Cage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F09535-5D7B-A148-BF94-464D6664674A}"/>
              </a:ext>
            </a:extLst>
          </p:cNvPr>
          <p:cNvSpPr txBox="1"/>
          <p:nvPr/>
        </p:nvSpPr>
        <p:spPr>
          <a:xfrm>
            <a:off x="13359000" y="5026816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AA5E46-C31B-384B-A4BC-FA7515E3310A}"/>
              </a:ext>
            </a:extLst>
          </p:cNvPr>
          <p:cNvSpPr txBox="1"/>
          <p:nvPr/>
        </p:nvSpPr>
        <p:spPr>
          <a:xfrm>
            <a:off x="13383247" y="4482423"/>
            <a:ext cx="2923553" cy="6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About me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D0D462A-189C-BA49-B2CA-5602D4404A18}"/>
              </a:ext>
            </a:extLst>
          </p:cNvPr>
          <p:cNvSpPr txBox="1"/>
          <p:nvPr/>
        </p:nvSpPr>
        <p:spPr>
          <a:xfrm>
            <a:off x="18930092" y="5018219"/>
            <a:ext cx="2891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(000) 777-1234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kcage@mail.com</a:t>
            </a:r>
            <a:endParaRPr lang="en-US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www.kcage.com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E5B5663-8CD2-064C-8546-A1A2D48827DE}"/>
              </a:ext>
            </a:extLst>
          </p:cNvPr>
          <p:cNvSpPr txBox="1"/>
          <p:nvPr/>
        </p:nvSpPr>
        <p:spPr>
          <a:xfrm>
            <a:off x="18243209" y="4468617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E84CE4-4F4A-554F-8008-3E493B1F28F0}"/>
              </a:ext>
            </a:extLst>
          </p:cNvPr>
          <p:cNvGrpSpPr/>
          <p:nvPr/>
        </p:nvGrpSpPr>
        <p:grpSpPr>
          <a:xfrm>
            <a:off x="18372509" y="5084236"/>
            <a:ext cx="407929" cy="1398782"/>
            <a:chOff x="17762909" y="5145196"/>
            <a:chExt cx="407929" cy="1398782"/>
          </a:xfrm>
        </p:grpSpPr>
        <p:sp>
          <p:nvSpPr>
            <p:cNvPr id="121" name="Forma libre 19">
              <a:extLst>
                <a:ext uri="{FF2B5EF4-FFF2-40B4-BE49-F238E27FC236}">
                  <a16:creationId xmlns:a16="http://schemas.microsoft.com/office/drawing/2014/main" id="{8CB9C21B-60F8-1445-926A-4E33D533639D}"/>
                </a:ext>
              </a:extLst>
            </p:cNvPr>
            <p:cNvSpPr/>
            <p:nvPr/>
          </p:nvSpPr>
          <p:spPr>
            <a:xfrm>
              <a:off x="17762909" y="6136049"/>
              <a:ext cx="407929" cy="407929"/>
            </a:xfrm>
            <a:custGeom>
              <a:avLst/>
              <a:gdLst>
                <a:gd name="connsiteX0" fmla="*/ 511138 w 532366"/>
                <a:gd name="connsiteY0" fmla="*/ 162903 h 532366"/>
                <a:gd name="connsiteX1" fmla="*/ 454210 w 532366"/>
                <a:gd name="connsiteY1" fmla="*/ 78434 h 532366"/>
                <a:gd name="connsiteX2" fmla="*/ 369740 w 532366"/>
                <a:gd name="connsiteY2" fmla="*/ 21505 h 532366"/>
                <a:gd name="connsiteX3" fmla="*/ 280397 w 532366"/>
                <a:gd name="connsiteY3" fmla="*/ 978 h 532366"/>
                <a:gd name="connsiteX4" fmla="*/ 274859 w 532366"/>
                <a:gd name="connsiteY4" fmla="*/ 757 h 532366"/>
                <a:gd name="connsiteX5" fmla="*/ 267032 w 532366"/>
                <a:gd name="connsiteY5" fmla="*/ 609 h 532366"/>
                <a:gd name="connsiteX6" fmla="*/ 264965 w 532366"/>
                <a:gd name="connsiteY6" fmla="*/ 609 h 532366"/>
                <a:gd name="connsiteX7" fmla="*/ 162848 w 532366"/>
                <a:gd name="connsiteY7" fmla="*/ 21505 h 532366"/>
                <a:gd name="connsiteX8" fmla="*/ 89158 w 532366"/>
                <a:gd name="connsiteY8" fmla="*/ 68318 h 532366"/>
                <a:gd name="connsiteX9" fmla="*/ 84654 w 532366"/>
                <a:gd name="connsiteY9" fmla="*/ 72305 h 532366"/>
                <a:gd name="connsiteX10" fmla="*/ 84433 w 532366"/>
                <a:gd name="connsiteY10" fmla="*/ 72600 h 532366"/>
                <a:gd name="connsiteX11" fmla="*/ 78378 w 532366"/>
                <a:gd name="connsiteY11" fmla="*/ 78507 h 532366"/>
                <a:gd name="connsiteX12" fmla="*/ 21450 w 532366"/>
                <a:gd name="connsiteY12" fmla="*/ 162977 h 532366"/>
                <a:gd name="connsiteX13" fmla="*/ 554 w 532366"/>
                <a:gd name="connsiteY13" fmla="*/ 266423 h 532366"/>
                <a:gd name="connsiteX14" fmla="*/ 21450 w 532366"/>
                <a:gd name="connsiteY14" fmla="*/ 369869 h 532366"/>
                <a:gd name="connsiteX15" fmla="*/ 78378 w 532366"/>
                <a:gd name="connsiteY15" fmla="*/ 454339 h 532366"/>
                <a:gd name="connsiteX16" fmla="*/ 162848 w 532366"/>
                <a:gd name="connsiteY16" fmla="*/ 511267 h 532366"/>
                <a:gd name="connsiteX17" fmla="*/ 252560 w 532366"/>
                <a:gd name="connsiteY17" fmla="*/ 531794 h 532366"/>
                <a:gd name="connsiteX18" fmla="*/ 255587 w 532366"/>
                <a:gd name="connsiteY18" fmla="*/ 532163 h 532366"/>
                <a:gd name="connsiteX19" fmla="*/ 257507 w 532366"/>
                <a:gd name="connsiteY19" fmla="*/ 532016 h 532366"/>
                <a:gd name="connsiteX20" fmla="*/ 266368 w 532366"/>
                <a:gd name="connsiteY20" fmla="*/ 532163 h 532366"/>
                <a:gd name="connsiteX21" fmla="*/ 369814 w 532366"/>
                <a:gd name="connsiteY21" fmla="*/ 511267 h 532366"/>
                <a:gd name="connsiteX22" fmla="*/ 442986 w 532366"/>
                <a:gd name="connsiteY22" fmla="*/ 464971 h 532366"/>
                <a:gd name="connsiteX23" fmla="*/ 448376 w 532366"/>
                <a:gd name="connsiteY23" fmla="*/ 460541 h 532366"/>
                <a:gd name="connsiteX24" fmla="*/ 449115 w 532366"/>
                <a:gd name="connsiteY24" fmla="*/ 459360 h 532366"/>
                <a:gd name="connsiteX25" fmla="*/ 454283 w 532366"/>
                <a:gd name="connsiteY25" fmla="*/ 454339 h 532366"/>
                <a:gd name="connsiteX26" fmla="*/ 511212 w 532366"/>
                <a:gd name="connsiteY26" fmla="*/ 369869 h 532366"/>
                <a:gd name="connsiteX27" fmla="*/ 532108 w 532366"/>
                <a:gd name="connsiteY27" fmla="*/ 266423 h 532366"/>
                <a:gd name="connsiteX28" fmla="*/ 511138 w 532366"/>
                <a:gd name="connsiteY28" fmla="*/ 162903 h 532366"/>
                <a:gd name="connsiteX29" fmla="*/ 417439 w 532366"/>
                <a:gd name="connsiteY29" fmla="*/ 80944 h 532366"/>
                <a:gd name="connsiteX30" fmla="*/ 373506 w 532366"/>
                <a:gd name="connsiteY30" fmla="*/ 102504 h 532366"/>
                <a:gd name="connsiteX31" fmla="*/ 368115 w 532366"/>
                <a:gd name="connsiteY31" fmla="*/ 94235 h 532366"/>
                <a:gd name="connsiteX32" fmla="*/ 316799 w 532366"/>
                <a:gd name="connsiteY32" fmla="*/ 32507 h 532366"/>
                <a:gd name="connsiteX33" fmla="*/ 417439 w 532366"/>
                <a:gd name="connsiteY33" fmla="*/ 80944 h 532366"/>
                <a:gd name="connsiteX34" fmla="*/ 270724 w 532366"/>
                <a:gd name="connsiteY34" fmla="*/ 27191 h 532366"/>
                <a:gd name="connsiteX35" fmla="*/ 272275 w 532366"/>
                <a:gd name="connsiteY35" fmla="*/ 27191 h 532366"/>
                <a:gd name="connsiteX36" fmla="*/ 346112 w 532366"/>
                <a:gd name="connsiteY36" fmla="*/ 109076 h 532366"/>
                <a:gd name="connsiteX37" fmla="*/ 347441 w 532366"/>
                <a:gd name="connsiteY37" fmla="*/ 111143 h 532366"/>
                <a:gd name="connsiteX38" fmla="*/ 264965 w 532366"/>
                <a:gd name="connsiteY38" fmla="*/ 121776 h 532366"/>
                <a:gd name="connsiteX39" fmla="*/ 191275 w 532366"/>
                <a:gd name="connsiteY39" fmla="*/ 111070 h 532366"/>
                <a:gd name="connsiteX40" fmla="*/ 192604 w 532366"/>
                <a:gd name="connsiteY40" fmla="*/ 109224 h 532366"/>
                <a:gd name="connsiteX41" fmla="*/ 270724 w 532366"/>
                <a:gd name="connsiteY41" fmla="*/ 27191 h 532366"/>
                <a:gd name="connsiteX42" fmla="*/ 226939 w 532366"/>
                <a:gd name="connsiteY42" fmla="*/ 30292 h 532366"/>
                <a:gd name="connsiteX43" fmla="*/ 170970 w 532366"/>
                <a:gd name="connsiteY43" fmla="*/ 93644 h 532366"/>
                <a:gd name="connsiteX44" fmla="*/ 164989 w 532366"/>
                <a:gd name="connsiteY44" fmla="*/ 102283 h 532366"/>
                <a:gd name="connsiteX45" fmla="*/ 117807 w 532366"/>
                <a:gd name="connsiteY45" fmla="*/ 78729 h 532366"/>
                <a:gd name="connsiteX46" fmla="*/ 226939 w 532366"/>
                <a:gd name="connsiteY46" fmla="*/ 30292 h 532366"/>
                <a:gd name="connsiteX47" fmla="*/ 115223 w 532366"/>
                <a:gd name="connsiteY47" fmla="*/ 451902 h 532366"/>
                <a:gd name="connsiteX48" fmla="*/ 159082 w 532366"/>
                <a:gd name="connsiteY48" fmla="*/ 430342 h 532366"/>
                <a:gd name="connsiteX49" fmla="*/ 215715 w 532366"/>
                <a:gd name="connsiteY49" fmla="*/ 500192 h 532366"/>
                <a:gd name="connsiteX50" fmla="*/ 115223 w 532366"/>
                <a:gd name="connsiteY50" fmla="*/ 451902 h 532366"/>
                <a:gd name="connsiteX51" fmla="*/ 261716 w 532366"/>
                <a:gd name="connsiteY51" fmla="*/ 505508 h 532366"/>
                <a:gd name="connsiteX52" fmla="*/ 260313 w 532366"/>
                <a:gd name="connsiteY52" fmla="*/ 505508 h 532366"/>
                <a:gd name="connsiteX53" fmla="*/ 185073 w 532366"/>
                <a:gd name="connsiteY53" fmla="*/ 421629 h 532366"/>
                <a:gd name="connsiteX54" fmla="*/ 267918 w 532366"/>
                <a:gd name="connsiteY54" fmla="*/ 410849 h 532366"/>
                <a:gd name="connsiteX55" fmla="*/ 341386 w 532366"/>
                <a:gd name="connsiteY55" fmla="*/ 421481 h 532366"/>
                <a:gd name="connsiteX56" fmla="*/ 261716 w 532366"/>
                <a:gd name="connsiteY56" fmla="*/ 505508 h 532366"/>
                <a:gd name="connsiteX57" fmla="*/ 305501 w 532366"/>
                <a:gd name="connsiteY57" fmla="*/ 502333 h 532366"/>
                <a:gd name="connsiteX58" fmla="*/ 367599 w 532366"/>
                <a:gd name="connsiteY58" fmla="*/ 430268 h 532366"/>
                <a:gd name="connsiteX59" fmla="*/ 414781 w 532366"/>
                <a:gd name="connsiteY59" fmla="*/ 453822 h 532366"/>
                <a:gd name="connsiteX60" fmla="*/ 305501 w 532366"/>
                <a:gd name="connsiteY60" fmla="*/ 502333 h 532366"/>
                <a:gd name="connsiteX61" fmla="*/ 435455 w 532366"/>
                <a:gd name="connsiteY61" fmla="*/ 435437 h 532366"/>
                <a:gd name="connsiteX62" fmla="*/ 381923 w 532366"/>
                <a:gd name="connsiteY62" fmla="*/ 407378 h 532366"/>
                <a:gd name="connsiteX63" fmla="*/ 402671 w 532366"/>
                <a:gd name="connsiteY63" fmla="*/ 364184 h 532366"/>
                <a:gd name="connsiteX64" fmla="*/ 395140 w 532366"/>
                <a:gd name="connsiteY64" fmla="*/ 346980 h 532366"/>
                <a:gd name="connsiteX65" fmla="*/ 377936 w 532366"/>
                <a:gd name="connsiteY65" fmla="*/ 354511 h 532366"/>
                <a:gd name="connsiteX66" fmla="*/ 356449 w 532366"/>
                <a:gd name="connsiteY66" fmla="*/ 398296 h 532366"/>
                <a:gd name="connsiteX67" fmla="*/ 268288 w 532366"/>
                <a:gd name="connsiteY67" fmla="*/ 384341 h 532366"/>
                <a:gd name="connsiteX68" fmla="*/ 170749 w 532366"/>
                <a:gd name="connsiteY68" fmla="*/ 398149 h 532366"/>
                <a:gd name="connsiteX69" fmla="*/ 151256 w 532366"/>
                <a:gd name="connsiteY69" fmla="*/ 354954 h 532366"/>
                <a:gd name="connsiteX70" fmla="*/ 134273 w 532366"/>
                <a:gd name="connsiteY70" fmla="*/ 346832 h 532366"/>
                <a:gd name="connsiteX71" fmla="*/ 126151 w 532366"/>
                <a:gd name="connsiteY71" fmla="*/ 363814 h 532366"/>
                <a:gd name="connsiteX72" fmla="*/ 145349 w 532366"/>
                <a:gd name="connsiteY72" fmla="*/ 407157 h 532366"/>
                <a:gd name="connsiteX73" fmla="*/ 94770 w 532366"/>
                <a:gd name="connsiteY73" fmla="*/ 433221 h 532366"/>
                <a:gd name="connsiteX74" fmla="*/ 26914 w 532366"/>
                <a:gd name="connsiteY74" fmla="*/ 266349 h 532366"/>
                <a:gd name="connsiteX75" fmla="*/ 96985 w 532366"/>
                <a:gd name="connsiteY75" fmla="*/ 97188 h 532366"/>
                <a:gd name="connsiteX76" fmla="*/ 97059 w 532366"/>
                <a:gd name="connsiteY76" fmla="*/ 97114 h 532366"/>
                <a:gd name="connsiteX77" fmla="*/ 150517 w 532366"/>
                <a:gd name="connsiteY77" fmla="*/ 125172 h 532366"/>
                <a:gd name="connsiteX78" fmla="*/ 120392 w 532366"/>
                <a:gd name="connsiteY78" fmla="*/ 196056 h 532366"/>
                <a:gd name="connsiteX79" fmla="*/ 129621 w 532366"/>
                <a:gd name="connsiteY79" fmla="*/ 212448 h 532366"/>
                <a:gd name="connsiteX80" fmla="*/ 133239 w 532366"/>
                <a:gd name="connsiteY80" fmla="*/ 212965 h 532366"/>
                <a:gd name="connsiteX81" fmla="*/ 146013 w 532366"/>
                <a:gd name="connsiteY81" fmla="*/ 203292 h 532366"/>
                <a:gd name="connsiteX82" fmla="*/ 175991 w 532366"/>
                <a:gd name="connsiteY82" fmla="*/ 134328 h 532366"/>
                <a:gd name="connsiteX83" fmla="*/ 264374 w 532366"/>
                <a:gd name="connsiteY83" fmla="*/ 148431 h 532366"/>
                <a:gd name="connsiteX84" fmla="*/ 269543 w 532366"/>
                <a:gd name="connsiteY84" fmla="*/ 148505 h 532366"/>
                <a:gd name="connsiteX85" fmla="*/ 361618 w 532366"/>
                <a:gd name="connsiteY85" fmla="*/ 134771 h 532366"/>
                <a:gd name="connsiteX86" fmla="*/ 388568 w 532366"/>
                <a:gd name="connsiteY86" fmla="*/ 202702 h 532366"/>
                <a:gd name="connsiteX87" fmla="*/ 401490 w 532366"/>
                <a:gd name="connsiteY87" fmla="*/ 212817 h 532366"/>
                <a:gd name="connsiteX88" fmla="*/ 404665 w 532366"/>
                <a:gd name="connsiteY88" fmla="*/ 212448 h 532366"/>
                <a:gd name="connsiteX89" fmla="*/ 414411 w 532366"/>
                <a:gd name="connsiteY89" fmla="*/ 196352 h 532366"/>
                <a:gd name="connsiteX90" fmla="*/ 387018 w 532366"/>
                <a:gd name="connsiteY90" fmla="*/ 125763 h 532366"/>
                <a:gd name="connsiteX91" fmla="*/ 437670 w 532366"/>
                <a:gd name="connsiteY91" fmla="*/ 99699 h 532366"/>
                <a:gd name="connsiteX92" fmla="*/ 505379 w 532366"/>
                <a:gd name="connsiteY92" fmla="*/ 266423 h 532366"/>
                <a:gd name="connsiteX93" fmla="*/ 435455 w 532366"/>
                <a:gd name="connsiteY93" fmla="*/ 435437 h 532366"/>
                <a:gd name="connsiteX94" fmla="*/ 185738 w 532366"/>
                <a:gd name="connsiteY94" fmla="*/ 232606 h 532366"/>
                <a:gd name="connsiteX95" fmla="*/ 184852 w 532366"/>
                <a:gd name="connsiteY95" fmla="*/ 238291 h 532366"/>
                <a:gd name="connsiteX96" fmla="*/ 159968 w 532366"/>
                <a:gd name="connsiteY96" fmla="*/ 308806 h 532366"/>
                <a:gd name="connsiteX97" fmla="*/ 144536 w 532366"/>
                <a:gd name="connsiteY97" fmla="*/ 321358 h 532366"/>
                <a:gd name="connsiteX98" fmla="*/ 143650 w 532366"/>
                <a:gd name="connsiteY98" fmla="*/ 321358 h 532366"/>
                <a:gd name="connsiteX99" fmla="*/ 128587 w 532366"/>
                <a:gd name="connsiteY99" fmla="*/ 309396 h 532366"/>
                <a:gd name="connsiteX100" fmla="*/ 112934 w 532366"/>
                <a:gd name="connsiteY100" fmla="*/ 259704 h 532366"/>
                <a:gd name="connsiteX101" fmla="*/ 97133 w 532366"/>
                <a:gd name="connsiteY101" fmla="*/ 309396 h 532366"/>
                <a:gd name="connsiteX102" fmla="*/ 82070 w 532366"/>
                <a:gd name="connsiteY102" fmla="*/ 321358 h 532366"/>
                <a:gd name="connsiteX103" fmla="*/ 81184 w 532366"/>
                <a:gd name="connsiteY103" fmla="*/ 321358 h 532366"/>
                <a:gd name="connsiteX104" fmla="*/ 65752 w 532366"/>
                <a:gd name="connsiteY104" fmla="*/ 308806 h 532366"/>
                <a:gd name="connsiteX105" fmla="*/ 41607 w 532366"/>
                <a:gd name="connsiteY105" fmla="*/ 239251 h 532366"/>
                <a:gd name="connsiteX106" fmla="*/ 40352 w 532366"/>
                <a:gd name="connsiteY106" fmla="*/ 232458 h 532366"/>
                <a:gd name="connsiteX107" fmla="*/ 53790 w 532366"/>
                <a:gd name="connsiteY107" fmla="*/ 219758 h 532366"/>
                <a:gd name="connsiteX108" fmla="*/ 67376 w 532366"/>
                <a:gd name="connsiteY108" fmla="*/ 230612 h 532366"/>
                <a:gd name="connsiteX109" fmla="*/ 82439 w 532366"/>
                <a:gd name="connsiteY109" fmla="*/ 280674 h 532366"/>
                <a:gd name="connsiteX110" fmla="*/ 97871 w 532366"/>
                <a:gd name="connsiteY110" fmla="*/ 230760 h 532366"/>
                <a:gd name="connsiteX111" fmla="*/ 112196 w 532366"/>
                <a:gd name="connsiteY111" fmla="*/ 219536 h 532366"/>
                <a:gd name="connsiteX112" fmla="*/ 113820 w 532366"/>
                <a:gd name="connsiteY112" fmla="*/ 219536 h 532366"/>
                <a:gd name="connsiteX113" fmla="*/ 128145 w 532366"/>
                <a:gd name="connsiteY113" fmla="*/ 230760 h 532366"/>
                <a:gd name="connsiteX114" fmla="*/ 143798 w 532366"/>
                <a:gd name="connsiteY114" fmla="*/ 280821 h 532366"/>
                <a:gd name="connsiteX115" fmla="*/ 159230 w 532366"/>
                <a:gd name="connsiteY115" fmla="*/ 230391 h 532366"/>
                <a:gd name="connsiteX116" fmla="*/ 172668 w 532366"/>
                <a:gd name="connsiteY116" fmla="*/ 219684 h 532366"/>
                <a:gd name="connsiteX117" fmla="*/ 185738 w 532366"/>
                <a:gd name="connsiteY117" fmla="*/ 232606 h 532366"/>
                <a:gd name="connsiteX118" fmla="*/ 340205 w 532366"/>
                <a:gd name="connsiteY118" fmla="*/ 232606 h 532366"/>
                <a:gd name="connsiteX119" fmla="*/ 339319 w 532366"/>
                <a:gd name="connsiteY119" fmla="*/ 238291 h 532366"/>
                <a:gd name="connsiteX120" fmla="*/ 314436 w 532366"/>
                <a:gd name="connsiteY120" fmla="*/ 308806 h 532366"/>
                <a:gd name="connsiteX121" fmla="*/ 299004 w 532366"/>
                <a:gd name="connsiteY121" fmla="*/ 321358 h 532366"/>
                <a:gd name="connsiteX122" fmla="*/ 298118 w 532366"/>
                <a:gd name="connsiteY122" fmla="*/ 321358 h 532366"/>
                <a:gd name="connsiteX123" fmla="*/ 283055 w 532366"/>
                <a:gd name="connsiteY123" fmla="*/ 309396 h 532366"/>
                <a:gd name="connsiteX124" fmla="*/ 267401 w 532366"/>
                <a:gd name="connsiteY124" fmla="*/ 259704 h 532366"/>
                <a:gd name="connsiteX125" fmla="*/ 251600 w 532366"/>
                <a:gd name="connsiteY125" fmla="*/ 309396 h 532366"/>
                <a:gd name="connsiteX126" fmla="*/ 236538 w 532366"/>
                <a:gd name="connsiteY126" fmla="*/ 321358 h 532366"/>
                <a:gd name="connsiteX127" fmla="*/ 235651 w 532366"/>
                <a:gd name="connsiteY127" fmla="*/ 321358 h 532366"/>
                <a:gd name="connsiteX128" fmla="*/ 220219 w 532366"/>
                <a:gd name="connsiteY128" fmla="*/ 308806 h 532366"/>
                <a:gd name="connsiteX129" fmla="*/ 196075 w 532366"/>
                <a:gd name="connsiteY129" fmla="*/ 239251 h 532366"/>
                <a:gd name="connsiteX130" fmla="*/ 194820 w 532366"/>
                <a:gd name="connsiteY130" fmla="*/ 232458 h 532366"/>
                <a:gd name="connsiteX131" fmla="*/ 208258 w 532366"/>
                <a:gd name="connsiteY131" fmla="*/ 219758 h 532366"/>
                <a:gd name="connsiteX132" fmla="*/ 221844 w 532366"/>
                <a:gd name="connsiteY132" fmla="*/ 230612 h 532366"/>
                <a:gd name="connsiteX133" fmla="*/ 236907 w 532366"/>
                <a:gd name="connsiteY133" fmla="*/ 280674 h 532366"/>
                <a:gd name="connsiteX134" fmla="*/ 252339 w 532366"/>
                <a:gd name="connsiteY134" fmla="*/ 230760 h 532366"/>
                <a:gd name="connsiteX135" fmla="*/ 266663 w 532366"/>
                <a:gd name="connsiteY135" fmla="*/ 219536 h 532366"/>
                <a:gd name="connsiteX136" fmla="*/ 268288 w 532366"/>
                <a:gd name="connsiteY136" fmla="*/ 219536 h 532366"/>
                <a:gd name="connsiteX137" fmla="*/ 282612 w 532366"/>
                <a:gd name="connsiteY137" fmla="*/ 230760 h 532366"/>
                <a:gd name="connsiteX138" fmla="*/ 298265 w 532366"/>
                <a:gd name="connsiteY138" fmla="*/ 280821 h 532366"/>
                <a:gd name="connsiteX139" fmla="*/ 313697 w 532366"/>
                <a:gd name="connsiteY139" fmla="*/ 230391 h 532366"/>
                <a:gd name="connsiteX140" fmla="*/ 327136 w 532366"/>
                <a:gd name="connsiteY140" fmla="*/ 219684 h 532366"/>
                <a:gd name="connsiteX141" fmla="*/ 340205 w 532366"/>
                <a:gd name="connsiteY141" fmla="*/ 232606 h 532366"/>
                <a:gd name="connsiteX142" fmla="*/ 452659 w 532366"/>
                <a:gd name="connsiteY142" fmla="*/ 280821 h 532366"/>
                <a:gd name="connsiteX143" fmla="*/ 468091 w 532366"/>
                <a:gd name="connsiteY143" fmla="*/ 230391 h 532366"/>
                <a:gd name="connsiteX144" fmla="*/ 481529 w 532366"/>
                <a:gd name="connsiteY144" fmla="*/ 219684 h 532366"/>
                <a:gd name="connsiteX145" fmla="*/ 494599 w 532366"/>
                <a:gd name="connsiteY145" fmla="*/ 232606 h 532366"/>
                <a:gd name="connsiteX146" fmla="*/ 493712 w 532366"/>
                <a:gd name="connsiteY146" fmla="*/ 238291 h 532366"/>
                <a:gd name="connsiteX147" fmla="*/ 468829 w 532366"/>
                <a:gd name="connsiteY147" fmla="*/ 308806 h 532366"/>
                <a:gd name="connsiteX148" fmla="*/ 453397 w 532366"/>
                <a:gd name="connsiteY148" fmla="*/ 321358 h 532366"/>
                <a:gd name="connsiteX149" fmla="*/ 452511 w 532366"/>
                <a:gd name="connsiteY149" fmla="*/ 321358 h 532366"/>
                <a:gd name="connsiteX150" fmla="*/ 437449 w 532366"/>
                <a:gd name="connsiteY150" fmla="*/ 309396 h 532366"/>
                <a:gd name="connsiteX151" fmla="*/ 421795 w 532366"/>
                <a:gd name="connsiteY151" fmla="*/ 259704 h 532366"/>
                <a:gd name="connsiteX152" fmla="*/ 405994 w 532366"/>
                <a:gd name="connsiteY152" fmla="*/ 309396 h 532366"/>
                <a:gd name="connsiteX153" fmla="*/ 390931 w 532366"/>
                <a:gd name="connsiteY153" fmla="*/ 321358 h 532366"/>
                <a:gd name="connsiteX154" fmla="*/ 390045 w 532366"/>
                <a:gd name="connsiteY154" fmla="*/ 321358 h 532366"/>
                <a:gd name="connsiteX155" fmla="*/ 374613 w 532366"/>
                <a:gd name="connsiteY155" fmla="*/ 308806 h 532366"/>
                <a:gd name="connsiteX156" fmla="*/ 350468 w 532366"/>
                <a:gd name="connsiteY156" fmla="*/ 239251 h 532366"/>
                <a:gd name="connsiteX157" fmla="*/ 349213 w 532366"/>
                <a:gd name="connsiteY157" fmla="*/ 232458 h 532366"/>
                <a:gd name="connsiteX158" fmla="*/ 362651 w 532366"/>
                <a:gd name="connsiteY158" fmla="*/ 219758 h 532366"/>
                <a:gd name="connsiteX159" fmla="*/ 376238 w 532366"/>
                <a:gd name="connsiteY159" fmla="*/ 230612 h 532366"/>
                <a:gd name="connsiteX160" fmla="*/ 391300 w 532366"/>
                <a:gd name="connsiteY160" fmla="*/ 280674 h 532366"/>
                <a:gd name="connsiteX161" fmla="*/ 406732 w 532366"/>
                <a:gd name="connsiteY161" fmla="*/ 230760 h 532366"/>
                <a:gd name="connsiteX162" fmla="*/ 421057 w 532366"/>
                <a:gd name="connsiteY162" fmla="*/ 219536 h 532366"/>
                <a:gd name="connsiteX163" fmla="*/ 422681 w 532366"/>
                <a:gd name="connsiteY163" fmla="*/ 219536 h 532366"/>
                <a:gd name="connsiteX164" fmla="*/ 437006 w 532366"/>
                <a:gd name="connsiteY164" fmla="*/ 230760 h 532366"/>
                <a:gd name="connsiteX165" fmla="*/ 452659 w 532366"/>
                <a:gd name="connsiteY165" fmla="*/ 280821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32366" h="532366">
                  <a:moveTo>
                    <a:pt x="511138" y="162903"/>
                  </a:moveTo>
                  <a:cubicBezTo>
                    <a:pt x="497773" y="131227"/>
                    <a:pt x="478576" y="102800"/>
                    <a:pt x="454210" y="78434"/>
                  </a:cubicBezTo>
                  <a:cubicBezTo>
                    <a:pt x="429770" y="53993"/>
                    <a:pt x="401342" y="34870"/>
                    <a:pt x="369740" y="21505"/>
                  </a:cubicBezTo>
                  <a:cubicBezTo>
                    <a:pt x="341239" y="9470"/>
                    <a:pt x="311261" y="2603"/>
                    <a:pt x="280397" y="978"/>
                  </a:cubicBezTo>
                  <a:cubicBezTo>
                    <a:pt x="278551" y="535"/>
                    <a:pt x="276705" y="462"/>
                    <a:pt x="274859" y="757"/>
                  </a:cubicBezTo>
                  <a:cubicBezTo>
                    <a:pt x="272275" y="683"/>
                    <a:pt x="269690" y="609"/>
                    <a:pt x="267032" y="609"/>
                  </a:cubicBezTo>
                  <a:cubicBezTo>
                    <a:pt x="266368" y="535"/>
                    <a:pt x="265703" y="535"/>
                    <a:pt x="264965" y="609"/>
                  </a:cubicBezTo>
                  <a:cubicBezTo>
                    <a:pt x="229523" y="757"/>
                    <a:pt x="195189" y="7771"/>
                    <a:pt x="162848" y="21505"/>
                  </a:cubicBezTo>
                  <a:cubicBezTo>
                    <a:pt x="135750" y="32950"/>
                    <a:pt x="111014" y="48677"/>
                    <a:pt x="89158" y="68318"/>
                  </a:cubicBezTo>
                  <a:cubicBezTo>
                    <a:pt x="87460" y="69278"/>
                    <a:pt x="85910" y="70607"/>
                    <a:pt x="84654" y="72305"/>
                  </a:cubicBezTo>
                  <a:cubicBezTo>
                    <a:pt x="84581" y="72379"/>
                    <a:pt x="84507" y="72527"/>
                    <a:pt x="84433" y="72600"/>
                  </a:cubicBezTo>
                  <a:cubicBezTo>
                    <a:pt x="82365" y="74520"/>
                    <a:pt x="80372" y="76514"/>
                    <a:pt x="78378" y="78507"/>
                  </a:cubicBezTo>
                  <a:cubicBezTo>
                    <a:pt x="53938" y="102948"/>
                    <a:pt x="34814" y="131375"/>
                    <a:pt x="21450" y="162977"/>
                  </a:cubicBezTo>
                  <a:cubicBezTo>
                    <a:pt x="7568" y="195761"/>
                    <a:pt x="554" y="230538"/>
                    <a:pt x="554" y="266423"/>
                  </a:cubicBezTo>
                  <a:cubicBezTo>
                    <a:pt x="554" y="302308"/>
                    <a:pt x="7568" y="337085"/>
                    <a:pt x="21450" y="369869"/>
                  </a:cubicBezTo>
                  <a:cubicBezTo>
                    <a:pt x="34814" y="401545"/>
                    <a:pt x="54012" y="429973"/>
                    <a:pt x="78378" y="454339"/>
                  </a:cubicBezTo>
                  <a:cubicBezTo>
                    <a:pt x="102818" y="478779"/>
                    <a:pt x="131246" y="497903"/>
                    <a:pt x="162848" y="511267"/>
                  </a:cubicBezTo>
                  <a:cubicBezTo>
                    <a:pt x="191423" y="523377"/>
                    <a:pt x="221549" y="530244"/>
                    <a:pt x="252560" y="531794"/>
                  </a:cubicBezTo>
                  <a:cubicBezTo>
                    <a:pt x="253520" y="532016"/>
                    <a:pt x="254554" y="532163"/>
                    <a:pt x="255587" y="532163"/>
                  </a:cubicBezTo>
                  <a:cubicBezTo>
                    <a:pt x="256252" y="532163"/>
                    <a:pt x="256917" y="532089"/>
                    <a:pt x="257507" y="532016"/>
                  </a:cubicBezTo>
                  <a:cubicBezTo>
                    <a:pt x="260461" y="532089"/>
                    <a:pt x="263414" y="532163"/>
                    <a:pt x="266368" y="532163"/>
                  </a:cubicBezTo>
                  <a:cubicBezTo>
                    <a:pt x="302253" y="532163"/>
                    <a:pt x="337030" y="525149"/>
                    <a:pt x="369814" y="511267"/>
                  </a:cubicBezTo>
                  <a:cubicBezTo>
                    <a:pt x="396690" y="499896"/>
                    <a:pt x="421278" y="484317"/>
                    <a:pt x="442986" y="464971"/>
                  </a:cubicBezTo>
                  <a:cubicBezTo>
                    <a:pt x="445054" y="464012"/>
                    <a:pt x="446974" y="462535"/>
                    <a:pt x="448376" y="460541"/>
                  </a:cubicBezTo>
                  <a:cubicBezTo>
                    <a:pt x="448672" y="460172"/>
                    <a:pt x="448893" y="459803"/>
                    <a:pt x="449115" y="459360"/>
                  </a:cubicBezTo>
                  <a:cubicBezTo>
                    <a:pt x="450887" y="457735"/>
                    <a:pt x="452585" y="456037"/>
                    <a:pt x="454283" y="454339"/>
                  </a:cubicBezTo>
                  <a:cubicBezTo>
                    <a:pt x="478724" y="429899"/>
                    <a:pt x="497847" y="401471"/>
                    <a:pt x="511212" y="369869"/>
                  </a:cubicBezTo>
                  <a:cubicBezTo>
                    <a:pt x="525093" y="337085"/>
                    <a:pt x="532108" y="302308"/>
                    <a:pt x="532108" y="266423"/>
                  </a:cubicBezTo>
                  <a:cubicBezTo>
                    <a:pt x="532108" y="230538"/>
                    <a:pt x="525020" y="195613"/>
                    <a:pt x="511138" y="162903"/>
                  </a:cubicBezTo>
                  <a:moveTo>
                    <a:pt x="417439" y="80944"/>
                  </a:moveTo>
                  <a:cubicBezTo>
                    <a:pt x="403336" y="89435"/>
                    <a:pt x="388642" y="96598"/>
                    <a:pt x="373506" y="102504"/>
                  </a:cubicBezTo>
                  <a:cubicBezTo>
                    <a:pt x="371733" y="99773"/>
                    <a:pt x="369961" y="96967"/>
                    <a:pt x="368115" y="94235"/>
                  </a:cubicBezTo>
                  <a:cubicBezTo>
                    <a:pt x="353717" y="72970"/>
                    <a:pt x="336587" y="52295"/>
                    <a:pt x="316799" y="32507"/>
                  </a:cubicBezTo>
                  <a:cubicBezTo>
                    <a:pt x="353643" y="40334"/>
                    <a:pt x="387978" y="56799"/>
                    <a:pt x="417439" y="80944"/>
                  </a:cubicBezTo>
                  <a:moveTo>
                    <a:pt x="270724" y="27191"/>
                  </a:moveTo>
                  <a:cubicBezTo>
                    <a:pt x="271241" y="27191"/>
                    <a:pt x="271758" y="27191"/>
                    <a:pt x="272275" y="27191"/>
                  </a:cubicBezTo>
                  <a:cubicBezTo>
                    <a:pt x="301957" y="53034"/>
                    <a:pt x="326840" y="80501"/>
                    <a:pt x="346112" y="109076"/>
                  </a:cubicBezTo>
                  <a:cubicBezTo>
                    <a:pt x="346555" y="109741"/>
                    <a:pt x="346998" y="110479"/>
                    <a:pt x="347441" y="111143"/>
                  </a:cubicBezTo>
                  <a:cubicBezTo>
                    <a:pt x="320786" y="118601"/>
                    <a:pt x="293097" y="122293"/>
                    <a:pt x="264965" y="121776"/>
                  </a:cubicBezTo>
                  <a:cubicBezTo>
                    <a:pt x="239786" y="121333"/>
                    <a:pt x="215051" y="117715"/>
                    <a:pt x="191275" y="111070"/>
                  </a:cubicBezTo>
                  <a:cubicBezTo>
                    <a:pt x="191718" y="110479"/>
                    <a:pt x="192161" y="109814"/>
                    <a:pt x="192604" y="109224"/>
                  </a:cubicBezTo>
                  <a:cubicBezTo>
                    <a:pt x="213205" y="80427"/>
                    <a:pt x="239491" y="52886"/>
                    <a:pt x="270724" y="27191"/>
                  </a:cubicBezTo>
                  <a:moveTo>
                    <a:pt x="226939" y="30292"/>
                  </a:moveTo>
                  <a:cubicBezTo>
                    <a:pt x="205452" y="50523"/>
                    <a:pt x="186697" y="71788"/>
                    <a:pt x="170970" y="93644"/>
                  </a:cubicBezTo>
                  <a:cubicBezTo>
                    <a:pt x="168903" y="96524"/>
                    <a:pt x="166909" y="99403"/>
                    <a:pt x="164989" y="102283"/>
                  </a:cubicBezTo>
                  <a:cubicBezTo>
                    <a:pt x="148671" y="95933"/>
                    <a:pt x="132870" y="88033"/>
                    <a:pt x="117807" y="78729"/>
                  </a:cubicBezTo>
                  <a:cubicBezTo>
                    <a:pt x="149631" y="53403"/>
                    <a:pt x="186993" y="36863"/>
                    <a:pt x="226939" y="30292"/>
                  </a:cubicBezTo>
                  <a:moveTo>
                    <a:pt x="115223" y="451902"/>
                  </a:moveTo>
                  <a:cubicBezTo>
                    <a:pt x="129252" y="443411"/>
                    <a:pt x="143946" y="436249"/>
                    <a:pt x="159082" y="430342"/>
                  </a:cubicBezTo>
                  <a:cubicBezTo>
                    <a:pt x="174440" y="454486"/>
                    <a:pt x="193343" y="477819"/>
                    <a:pt x="215715" y="500192"/>
                  </a:cubicBezTo>
                  <a:cubicBezTo>
                    <a:pt x="178945" y="492365"/>
                    <a:pt x="144610" y="475899"/>
                    <a:pt x="115223" y="451902"/>
                  </a:cubicBezTo>
                  <a:moveTo>
                    <a:pt x="261716" y="505508"/>
                  </a:moveTo>
                  <a:cubicBezTo>
                    <a:pt x="261273" y="505508"/>
                    <a:pt x="260756" y="505508"/>
                    <a:pt x="260313" y="505508"/>
                  </a:cubicBezTo>
                  <a:cubicBezTo>
                    <a:pt x="229671" y="478927"/>
                    <a:pt x="204492" y="450868"/>
                    <a:pt x="185073" y="421629"/>
                  </a:cubicBezTo>
                  <a:cubicBezTo>
                    <a:pt x="211802" y="414098"/>
                    <a:pt x="239639" y="410406"/>
                    <a:pt x="267918" y="410849"/>
                  </a:cubicBezTo>
                  <a:cubicBezTo>
                    <a:pt x="293023" y="411218"/>
                    <a:pt x="317685" y="414836"/>
                    <a:pt x="341386" y="421481"/>
                  </a:cubicBezTo>
                  <a:cubicBezTo>
                    <a:pt x="320490" y="450942"/>
                    <a:pt x="293909" y="479001"/>
                    <a:pt x="261716" y="505508"/>
                  </a:cubicBezTo>
                  <a:moveTo>
                    <a:pt x="305501" y="502333"/>
                  </a:moveTo>
                  <a:cubicBezTo>
                    <a:pt x="329942" y="479370"/>
                    <a:pt x="350690" y="455299"/>
                    <a:pt x="367599" y="430268"/>
                  </a:cubicBezTo>
                  <a:cubicBezTo>
                    <a:pt x="383990" y="436618"/>
                    <a:pt x="399718" y="444445"/>
                    <a:pt x="414781" y="453822"/>
                  </a:cubicBezTo>
                  <a:cubicBezTo>
                    <a:pt x="382957" y="479222"/>
                    <a:pt x="345521" y="495762"/>
                    <a:pt x="305501" y="502333"/>
                  </a:cubicBezTo>
                  <a:moveTo>
                    <a:pt x="435455" y="435437"/>
                  </a:moveTo>
                  <a:cubicBezTo>
                    <a:pt x="418472" y="424287"/>
                    <a:pt x="400530" y="414984"/>
                    <a:pt x="381923" y="407378"/>
                  </a:cubicBezTo>
                  <a:cubicBezTo>
                    <a:pt x="390045" y="393275"/>
                    <a:pt x="396912" y="378877"/>
                    <a:pt x="402671" y="364184"/>
                  </a:cubicBezTo>
                  <a:cubicBezTo>
                    <a:pt x="405329" y="357317"/>
                    <a:pt x="402007" y="349638"/>
                    <a:pt x="395140" y="346980"/>
                  </a:cubicBezTo>
                  <a:cubicBezTo>
                    <a:pt x="388273" y="344321"/>
                    <a:pt x="380594" y="347644"/>
                    <a:pt x="377936" y="354511"/>
                  </a:cubicBezTo>
                  <a:cubicBezTo>
                    <a:pt x="372103" y="369352"/>
                    <a:pt x="364940" y="383972"/>
                    <a:pt x="356449" y="398296"/>
                  </a:cubicBezTo>
                  <a:cubicBezTo>
                    <a:pt x="328096" y="389510"/>
                    <a:pt x="298487" y="384784"/>
                    <a:pt x="268288" y="384341"/>
                  </a:cubicBezTo>
                  <a:cubicBezTo>
                    <a:pt x="234913" y="383824"/>
                    <a:pt x="202129" y="388476"/>
                    <a:pt x="170749" y="398149"/>
                  </a:cubicBezTo>
                  <a:cubicBezTo>
                    <a:pt x="162922" y="383972"/>
                    <a:pt x="156424" y="369574"/>
                    <a:pt x="151256" y="354954"/>
                  </a:cubicBezTo>
                  <a:cubicBezTo>
                    <a:pt x="148819" y="348013"/>
                    <a:pt x="141214" y="344395"/>
                    <a:pt x="134273" y="346832"/>
                  </a:cubicBezTo>
                  <a:cubicBezTo>
                    <a:pt x="127332" y="349268"/>
                    <a:pt x="123714" y="356874"/>
                    <a:pt x="126151" y="363814"/>
                  </a:cubicBezTo>
                  <a:cubicBezTo>
                    <a:pt x="131320" y="378508"/>
                    <a:pt x="137743" y="392980"/>
                    <a:pt x="145349" y="407157"/>
                  </a:cubicBezTo>
                  <a:cubicBezTo>
                    <a:pt x="127849" y="414245"/>
                    <a:pt x="110940" y="422958"/>
                    <a:pt x="94770" y="433221"/>
                  </a:cubicBezTo>
                  <a:cubicBezTo>
                    <a:pt x="50985" y="388328"/>
                    <a:pt x="26914" y="329185"/>
                    <a:pt x="26914" y="266349"/>
                  </a:cubicBezTo>
                  <a:cubicBezTo>
                    <a:pt x="26914" y="202480"/>
                    <a:pt x="51797" y="142377"/>
                    <a:pt x="96985" y="97188"/>
                  </a:cubicBezTo>
                  <a:cubicBezTo>
                    <a:pt x="96985" y="97188"/>
                    <a:pt x="97059" y="97114"/>
                    <a:pt x="97059" y="97114"/>
                  </a:cubicBezTo>
                  <a:cubicBezTo>
                    <a:pt x="114042" y="108264"/>
                    <a:pt x="131984" y="117641"/>
                    <a:pt x="150517" y="125172"/>
                  </a:cubicBezTo>
                  <a:cubicBezTo>
                    <a:pt x="137300" y="148284"/>
                    <a:pt x="127185" y="171985"/>
                    <a:pt x="120392" y="196056"/>
                  </a:cubicBezTo>
                  <a:cubicBezTo>
                    <a:pt x="118398" y="203145"/>
                    <a:pt x="122533" y="210454"/>
                    <a:pt x="129621" y="212448"/>
                  </a:cubicBezTo>
                  <a:cubicBezTo>
                    <a:pt x="130803" y="212817"/>
                    <a:pt x="132058" y="212965"/>
                    <a:pt x="133239" y="212965"/>
                  </a:cubicBezTo>
                  <a:cubicBezTo>
                    <a:pt x="139072" y="212965"/>
                    <a:pt x="144389" y="209126"/>
                    <a:pt x="146013" y="203292"/>
                  </a:cubicBezTo>
                  <a:cubicBezTo>
                    <a:pt x="152585" y="179886"/>
                    <a:pt x="162626" y="156775"/>
                    <a:pt x="175991" y="134328"/>
                  </a:cubicBezTo>
                  <a:cubicBezTo>
                    <a:pt x="204418" y="143115"/>
                    <a:pt x="234101" y="147914"/>
                    <a:pt x="264374" y="148431"/>
                  </a:cubicBezTo>
                  <a:cubicBezTo>
                    <a:pt x="266072" y="148431"/>
                    <a:pt x="267844" y="148505"/>
                    <a:pt x="269543" y="148505"/>
                  </a:cubicBezTo>
                  <a:cubicBezTo>
                    <a:pt x="300997" y="148505"/>
                    <a:pt x="332009" y="143853"/>
                    <a:pt x="361618" y="134771"/>
                  </a:cubicBezTo>
                  <a:cubicBezTo>
                    <a:pt x="373875" y="156996"/>
                    <a:pt x="382883" y="179738"/>
                    <a:pt x="388568" y="202702"/>
                  </a:cubicBezTo>
                  <a:cubicBezTo>
                    <a:pt x="390045" y="208756"/>
                    <a:pt x="395509" y="212817"/>
                    <a:pt x="401490" y="212817"/>
                  </a:cubicBezTo>
                  <a:cubicBezTo>
                    <a:pt x="402523" y="212817"/>
                    <a:pt x="403631" y="212670"/>
                    <a:pt x="404665" y="212448"/>
                  </a:cubicBezTo>
                  <a:cubicBezTo>
                    <a:pt x="411827" y="210676"/>
                    <a:pt x="416183" y="203514"/>
                    <a:pt x="414411" y="196352"/>
                  </a:cubicBezTo>
                  <a:cubicBezTo>
                    <a:pt x="408504" y="172428"/>
                    <a:pt x="399349" y="148800"/>
                    <a:pt x="387018" y="125763"/>
                  </a:cubicBezTo>
                  <a:cubicBezTo>
                    <a:pt x="404517" y="118675"/>
                    <a:pt x="421500" y="109962"/>
                    <a:pt x="437670" y="99699"/>
                  </a:cubicBezTo>
                  <a:cubicBezTo>
                    <a:pt x="481382" y="144592"/>
                    <a:pt x="505379" y="203661"/>
                    <a:pt x="505379" y="266423"/>
                  </a:cubicBezTo>
                  <a:cubicBezTo>
                    <a:pt x="505453" y="330219"/>
                    <a:pt x="480570" y="390248"/>
                    <a:pt x="435455" y="435437"/>
                  </a:cubicBezTo>
                  <a:moveTo>
                    <a:pt x="185738" y="232606"/>
                  </a:moveTo>
                  <a:cubicBezTo>
                    <a:pt x="185738" y="234452"/>
                    <a:pt x="185221" y="237036"/>
                    <a:pt x="184852" y="238291"/>
                  </a:cubicBezTo>
                  <a:lnTo>
                    <a:pt x="159968" y="308806"/>
                  </a:lnTo>
                  <a:cubicBezTo>
                    <a:pt x="157015" y="317445"/>
                    <a:pt x="151329" y="321358"/>
                    <a:pt x="144536" y="321358"/>
                  </a:cubicBezTo>
                  <a:lnTo>
                    <a:pt x="143650" y="321358"/>
                  </a:lnTo>
                  <a:cubicBezTo>
                    <a:pt x="136857" y="321358"/>
                    <a:pt x="131098" y="317518"/>
                    <a:pt x="128587" y="309396"/>
                  </a:cubicBezTo>
                  <a:lnTo>
                    <a:pt x="112934" y="259704"/>
                  </a:lnTo>
                  <a:lnTo>
                    <a:pt x="97133" y="309396"/>
                  </a:lnTo>
                  <a:cubicBezTo>
                    <a:pt x="94549" y="317518"/>
                    <a:pt x="88863" y="321358"/>
                    <a:pt x="82070" y="321358"/>
                  </a:cubicBezTo>
                  <a:lnTo>
                    <a:pt x="81184" y="321358"/>
                  </a:lnTo>
                  <a:cubicBezTo>
                    <a:pt x="74391" y="321358"/>
                    <a:pt x="68632" y="317518"/>
                    <a:pt x="65752" y="308806"/>
                  </a:cubicBezTo>
                  <a:lnTo>
                    <a:pt x="41607" y="239251"/>
                  </a:lnTo>
                  <a:cubicBezTo>
                    <a:pt x="41090" y="237627"/>
                    <a:pt x="40352" y="234821"/>
                    <a:pt x="40352" y="232458"/>
                  </a:cubicBezTo>
                  <a:cubicBezTo>
                    <a:pt x="40352" y="226034"/>
                    <a:pt x="45521" y="219758"/>
                    <a:pt x="53790" y="219758"/>
                  </a:cubicBezTo>
                  <a:cubicBezTo>
                    <a:pt x="60805" y="219758"/>
                    <a:pt x="65383" y="224188"/>
                    <a:pt x="67376" y="230612"/>
                  </a:cubicBezTo>
                  <a:lnTo>
                    <a:pt x="82439" y="280674"/>
                  </a:lnTo>
                  <a:lnTo>
                    <a:pt x="97871" y="230760"/>
                  </a:lnTo>
                  <a:cubicBezTo>
                    <a:pt x="99865" y="224114"/>
                    <a:pt x="105033" y="219536"/>
                    <a:pt x="112196" y="219536"/>
                  </a:cubicBezTo>
                  <a:lnTo>
                    <a:pt x="113820" y="219536"/>
                  </a:lnTo>
                  <a:cubicBezTo>
                    <a:pt x="120982" y="219536"/>
                    <a:pt x="126151" y="224114"/>
                    <a:pt x="128145" y="230760"/>
                  </a:cubicBezTo>
                  <a:lnTo>
                    <a:pt x="143798" y="280821"/>
                  </a:lnTo>
                  <a:lnTo>
                    <a:pt x="159230" y="230391"/>
                  </a:lnTo>
                  <a:cubicBezTo>
                    <a:pt x="161076" y="224484"/>
                    <a:pt x="165285" y="219684"/>
                    <a:pt x="172668" y="219684"/>
                  </a:cubicBezTo>
                  <a:cubicBezTo>
                    <a:pt x="180421" y="219684"/>
                    <a:pt x="185738" y="225591"/>
                    <a:pt x="185738" y="232606"/>
                  </a:cubicBezTo>
                  <a:moveTo>
                    <a:pt x="340205" y="232606"/>
                  </a:moveTo>
                  <a:cubicBezTo>
                    <a:pt x="340205" y="234452"/>
                    <a:pt x="339688" y="237036"/>
                    <a:pt x="339319" y="238291"/>
                  </a:cubicBezTo>
                  <a:lnTo>
                    <a:pt x="314436" y="308806"/>
                  </a:lnTo>
                  <a:cubicBezTo>
                    <a:pt x="311482" y="317445"/>
                    <a:pt x="305797" y="321358"/>
                    <a:pt x="299004" y="321358"/>
                  </a:cubicBezTo>
                  <a:lnTo>
                    <a:pt x="298118" y="321358"/>
                  </a:lnTo>
                  <a:cubicBezTo>
                    <a:pt x="291325" y="321358"/>
                    <a:pt x="285565" y="317518"/>
                    <a:pt x="283055" y="309396"/>
                  </a:cubicBezTo>
                  <a:lnTo>
                    <a:pt x="267401" y="259704"/>
                  </a:lnTo>
                  <a:lnTo>
                    <a:pt x="251600" y="309396"/>
                  </a:lnTo>
                  <a:cubicBezTo>
                    <a:pt x="249016" y="317518"/>
                    <a:pt x="243331" y="321358"/>
                    <a:pt x="236538" y="321358"/>
                  </a:cubicBezTo>
                  <a:lnTo>
                    <a:pt x="235651" y="321358"/>
                  </a:lnTo>
                  <a:cubicBezTo>
                    <a:pt x="228858" y="321358"/>
                    <a:pt x="223099" y="317518"/>
                    <a:pt x="220219" y="308806"/>
                  </a:cubicBezTo>
                  <a:lnTo>
                    <a:pt x="196075" y="239251"/>
                  </a:lnTo>
                  <a:cubicBezTo>
                    <a:pt x="195558" y="237627"/>
                    <a:pt x="194820" y="234821"/>
                    <a:pt x="194820" y="232458"/>
                  </a:cubicBezTo>
                  <a:cubicBezTo>
                    <a:pt x="194820" y="226034"/>
                    <a:pt x="199988" y="219758"/>
                    <a:pt x="208258" y="219758"/>
                  </a:cubicBezTo>
                  <a:cubicBezTo>
                    <a:pt x="215272" y="219758"/>
                    <a:pt x="219850" y="224188"/>
                    <a:pt x="221844" y="230612"/>
                  </a:cubicBezTo>
                  <a:lnTo>
                    <a:pt x="236907" y="280674"/>
                  </a:lnTo>
                  <a:lnTo>
                    <a:pt x="252339" y="230760"/>
                  </a:lnTo>
                  <a:cubicBezTo>
                    <a:pt x="254332" y="224114"/>
                    <a:pt x="259501" y="219536"/>
                    <a:pt x="266663" y="219536"/>
                  </a:cubicBezTo>
                  <a:lnTo>
                    <a:pt x="268288" y="219536"/>
                  </a:lnTo>
                  <a:cubicBezTo>
                    <a:pt x="275450" y="219536"/>
                    <a:pt x="280618" y="224114"/>
                    <a:pt x="282612" y="230760"/>
                  </a:cubicBezTo>
                  <a:lnTo>
                    <a:pt x="298265" y="280821"/>
                  </a:lnTo>
                  <a:lnTo>
                    <a:pt x="313697" y="230391"/>
                  </a:lnTo>
                  <a:cubicBezTo>
                    <a:pt x="315543" y="224484"/>
                    <a:pt x="319752" y="219684"/>
                    <a:pt x="327136" y="219684"/>
                  </a:cubicBezTo>
                  <a:cubicBezTo>
                    <a:pt x="334815" y="219684"/>
                    <a:pt x="340205" y="225591"/>
                    <a:pt x="340205" y="232606"/>
                  </a:cubicBezTo>
                  <a:moveTo>
                    <a:pt x="452659" y="280821"/>
                  </a:moveTo>
                  <a:lnTo>
                    <a:pt x="468091" y="230391"/>
                  </a:lnTo>
                  <a:cubicBezTo>
                    <a:pt x="469937" y="224484"/>
                    <a:pt x="474146" y="219684"/>
                    <a:pt x="481529" y="219684"/>
                  </a:cubicBezTo>
                  <a:cubicBezTo>
                    <a:pt x="489282" y="219684"/>
                    <a:pt x="494599" y="225591"/>
                    <a:pt x="494599" y="232606"/>
                  </a:cubicBezTo>
                  <a:cubicBezTo>
                    <a:pt x="494599" y="234452"/>
                    <a:pt x="494082" y="237036"/>
                    <a:pt x="493712" y="238291"/>
                  </a:cubicBezTo>
                  <a:lnTo>
                    <a:pt x="468829" y="308806"/>
                  </a:lnTo>
                  <a:cubicBezTo>
                    <a:pt x="465876" y="317445"/>
                    <a:pt x="460190" y="321358"/>
                    <a:pt x="453397" y="321358"/>
                  </a:cubicBezTo>
                  <a:lnTo>
                    <a:pt x="452511" y="321358"/>
                  </a:lnTo>
                  <a:cubicBezTo>
                    <a:pt x="445718" y="321358"/>
                    <a:pt x="439959" y="317518"/>
                    <a:pt x="437449" y="309396"/>
                  </a:cubicBezTo>
                  <a:lnTo>
                    <a:pt x="421795" y="259704"/>
                  </a:lnTo>
                  <a:lnTo>
                    <a:pt x="405994" y="309396"/>
                  </a:lnTo>
                  <a:cubicBezTo>
                    <a:pt x="403410" y="317518"/>
                    <a:pt x="397724" y="321358"/>
                    <a:pt x="390931" y="321358"/>
                  </a:cubicBezTo>
                  <a:lnTo>
                    <a:pt x="390045" y="321358"/>
                  </a:lnTo>
                  <a:cubicBezTo>
                    <a:pt x="383252" y="321358"/>
                    <a:pt x="377493" y="317518"/>
                    <a:pt x="374613" y="308806"/>
                  </a:cubicBezTo>
                  <a:lnTo>
                    <a:pt x="350468" y="239251"/>
                  </a:lnTo>
                  <a:cubicBezTo>
                    <a:pt x="349951" y="237627"/>
                    <a:pt x="349213" y="234821"/>
                    <a:pt x="349213" y="232458"/>
                  </a:cubicBezTo>
                  <a:cubicBezTo>
                    <a:pt x="349213" y="226034"/>
                    <a:pt x="354382" y="219758"/>
                    <a:pt x="362651" y="219758"/>
                  </a:cubicBezTo>
                  <a:cubicBezTo>
                    <a:pt x="369666" y="219758"/>
                    <a:pt x="374244" y="224188"/>
                    <a:pt x="376238" y="230612"/>
                  </a:cubicBezTo>
                  <a:lnTo>
                    <a:pt x="391300" y="280674"/>
                  </a:lnTo>
                  <a:lnTo>
                    <a:pt x="406732" y="230760"/>
                  </a:lnTo>
                  <a:cubicBezTo>
                    <a:pt x="408726" y="224114"/>
                    <a:pt x="413895" y="219536"/>
                    <a:pt x="421057" y="219536"/>
                  </a:cubicBezTo>
                  <a:lnTo>
                    <a:pt x="422681" y="219536"/>
                  </a:lnTo>
                  <a:cubicBezTo>
                    <a:pt x="429843" y="219536"/>
                    <a:pt x="435012" y="224114"/>
                    <a:pt x="437006" y="230760"/>
                  </a:cubicBezTo>
                  <a:lnTo>
                    <a:pt x="452659" y="2808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tx2"/>
                </a:solidFill>
              </a:endParaRPr>
            </a:p>
          </p:txBody>
        </p:sp>
        <p:sp>
          <p:nvSpPr>
            <p:cNvPr id="122" name="Forma libre 280">
              <a:extLst>
                <a:ext uri="{FF2B5EF4-FFF2-40B4-BE49-F238E27FC236}">
                  <a16:creationId xmlns:a16="http://schemas.microsoft.com/office/drawing/2014/main" id="{38346D27-A457-B344-BAF8-C9D2D569BB82}"/>
                </a:ext>
              </a:extLst>
            </p:cNvPr>
            <p:cNvSpPr/>
            <p:nvPr/>
          </p:nvSpPr>
          <p:spPr>
            <a:xfrm>
              <a:off x="17780270" y="5794387"/>
              <a:ext cx="362318" cy="237618"/>
            </a:xfrm>
            <a:custGeom>
              <a:avLst/>
              <a:gdLst>
                <a:gd name="connsiteX0" fmla="*/ 270604 w 272459"/>
                <a:gd name="connsiteY0" fmla="*/ 10596 h 178686"/>
                <a:gd name="connsiteX1" fmla="*/ 268684 w 272459"/>
                <a:gd name="connsiteY1" fmla="*/ 7790 h 178686"/>
                <a:gd name="connsiteX2" fmla="*/ 254212 w 272459"/>
                <a:gd name="connsiteY2" fmla="*/ 554 h 178686"/>
                <a:gd name="connsiteX3" fmla="*/ 18376 w 272459"/>
                <a:gd name="connsiteY3" fmla="*/ 554 h 178686"/>
                <a:gd name="connsiteX4" fmla="*/ 3904 w 272459"/>
                <a:gd name="connsiteY4" fmla="*/ 7790 h 178686"/>
                <a:gd name="connsiteX5" fmla="*/ 1984 w 272459"/>
                <a:gd name="connsiteY5" fmla="*/ 10596 h 178686"/>
                <a:gd name="connsiteX6" fmla="*/ 581 w 272459"/>
                <a:gd name="connsiteY6" fmla="*/ 17241 h 178686"/>
                <a:gd name="connsiteX7" fmla="*/ 581 w 272459"/>
                <a:gd name="connsiteY7" fmla="*/ 18053 h 178686"/>
                <a:gd name="connsiteX8" fmla="*/ 581 w 272459"/>
                <a:gd name="connsiteY8" fmla="*/ 160707 h 178686"/>
                <a:gd name="connsiteX9" fmla="*/ 18450 w 272459"/>
                <a:gd name="connsiteY9" fmla="*/ 178206 h 178686"/>
                <a:gd name="connsiteX10" fmla="*/ 254286 w 272459"/>
                <a:gd name="connsiteY10" fmla="*/ 178206 h 178686"/>
                <a:gd name="connsiteX11" fmla="*/ 272155 w 272459"/>
                <a:gd name="connsiteY11" fmla="*/ 160707 h 178686"/>
                <a:gd name="connsiteX12" fmla="*/ 272155 w 272459"/>
                <a:gd name="connsiteY12" fmla="*/ 18053 h 178686"/>
                <a:gd name="connsiteX13" fmla="*/ 272155 w 272459"/>
                <a:gd name="connsiteY13" fmla="*/ 17241 h 178686"/>
                <a:gd name="connsiteX14" fmla="*/ 270604 w 272459"/>
                <a:gd name="connsiteY14" fmla="*/ 10596 h 178686"/>
                <a:gd name="connsiteX15" fmla="*/ 136590 w 272459"/>
                <a:gd name="connsiteY15" fmla="*/ 64054 h 178686"/>
                <a:gd name="connsiteX16" fmla="*/ 63860 w 272459"/>
                <a:gd name="connsiteY16" fmla="*/ 27135 h 178686"/>
                <a:gd name="connsiteX17" fmla="*/ 208950 w 272459"/>
                <a:gd name="connsiteY17" fmla="*/ 27135 h 178686"/>
                <a:gd name="connsiteX18" fmla="*/ 136590 w 272459"/>
                <a:gd name="connsiteY18" fmla="*/ 64054 h 178686"/>
                <a:gd name="connsiteX19" fmla="*/ 27089 w 272459"/>
                <a:gd name="connsiteY19" fmla="*/ 151625 h 178686"/>
                <a:gd name="connsiteX20" fmla="*/ 27089 w 272459"/>
                <a:gd name="connsiteY20" fmla="*/ 38358 h 178686"/>
                <a:gd name="connsiteX21" fmla="*/ 130461 w 272459"/>
                <a:gd name="connsiteY21" fmla="*/ 90857 h 178686"/>
                <a:gd name="connsiteX22" fmla="*/ 130535 w 272459"/>
                <a:gd name="connsiteY22" fmla="*/ 90857 h 178686"/>
                <a:gd name="connsiteX23" fmla="*/ 130535 w 272459"/>
                <a:gd name="connsiteY23" fmla="*/ 90857 h 178686"/>
                <a:gd name="connsiteX24" fmla="*/ 131273 w 272459"/>
                <a:gd name="connsiteY24" fmla="*/ 91226 h 178686"/>
                <a:gd name="connsiteX25" fmla="*/ 131421 w 272459"/>
                <a:gd name="connsiteY25" fmla="*/ 91300 h 178686"/>
                <a:gd name="connsiteX26" fmla="*/ 132085 w 272459"/>
                <a:gd name="connsiteY26" fmla="*/ 91595 h 178686"/>
                <a:gd name="connsiteX27" fmla="*/ 132233 w 272459"/>
                <a:gd name="connsiteY27" fmla="*/ 91669 h 178686"/>
                <a:gd name="connsiteX28" fmla="*/ 132898 w 272459"/>
                <a:gd name="connsiteY28" fmla="*/ 91890 h 178686"/>
                <a:gd name="connsiteX29" fmla="*/ 133045 w 272459"/>
                <a:gd name="connsiteY29" fmla="*/ 91964 h 178686"/>
                <a:gd name="connsiteX30" fmla="*/ 133710 w 272459"/>
                <a:gd name="connsiteY30" fmla="*/ 92112 h 178686"/>
                <a:gd name="connsiteX31" fmla="*/ 133857 w 272459"/>
                <a:gd name="connsiteY31" fmla="*/ 92112 h 178686"/>
                <a:gd name="connsiteX32" fmla="*/ 134596 w 272459"/>
                <a:gd name="connsiteY32" fmla="*/ 92260 h 178686"/>
                <a:gd name="connsiteX33" fmla="*/ 134744 w 272459"/>
                <a:gd name="connsiteY33" fmla="*/ 92260 h 178686"/>
                <a:gd name="connsiteX34" fmla="*/ 135482 w 272459"/>
                <a:gd name="connsiteY34" fmla="*/ 92333 h 178686"/>
                <a:gd name="connsiteX35" fmla="*/ 135630 w 272459"/>
                <a:gd name="connsiteY35" fmla="*/ 92333 h 178686"/>
                <a:gd name="connsiteX36" fmla="*/ 136516 w 272459"/>
                <a:gd name="connsiteY36" fmla="*/ 92333 h 178686"/>
                <a:gd name="connsiteX37" fmla="*/ 136516 w 272459"/>
                <a:gd name="connsiteY37" fmla="*/ 92333 h 178686"/>
                <a:gd name="connsiteX38" fmla="*/ 136516 w 272459"/>
                <a:gd name="connsiteY38" fmla="*/ 92333 h 178686"/>
                <a:gd name="connsiteX39" fmla="*/ 137402 w 272459"/>
                <a:gd name="connsiteY39" fmla="*/ 92333 h 178686"/>
                <a:gd name="connsiteX40" fmla="*/ 137549 w 272459"/>
                <a:gd name="connsiteY40" fmla="*/ 92333 h 178686"/>
                <a:gd name="connsiteX41" fmla="*/ 138288 w 272459"/>
                <a:gd name="connsiteY41" fmla="*/ 92260 h 178686"/>
                <a:gd name="connsiteX42" fmla="*/ 138436 w 272459"/>
                <a:gd name="connsiteY42" fmla="*/ 92260 h 178686"/>
                <a:gd name="connsiteX43" fmla="*/ 139174 w 272459"/>
                <a:gd name="connsiteY43" fmla="*/ 92112 h 178686"/>
                <a:gd name="connsiteX44" fmla="*/ 139321 w 272459"/>
                <a:gd name="connsiteY44" fmla="*/ 92112 h 178686"/>
                <a:gd name="connsiteX45" fmla="*/ 139986 w 272459"/>
                <a:gd name="connsiteY45" fmla="*/ 91964 h 178686"/>
                <a:gd name="connsiteX46" fmla="*/ 140134 w 272459"/>
                <a:gd name="connsiteY46" fmla="*/ 91890 h 178686"/>
                <a:gd name="connsiteX47" fmla="*/ 140798 w 272459"/>
                <a:gd name="connsiteY47" fmla="*/ 91669 h 178686"/>
                <a:gd name="connsiteX48" fmla="*/ 140946 w 272459"/>
                <a:gd name="connsiteY48" fmla="*/ 91595 h 178686"/>
                <a:gd name="connsiteX49" fmla="*/ 141610 w 272459"/>
                <a:gd name="connsiteY49" fmla="*/ 91300 h 178686"/>
                <a:gd name="connsiteX50" fmla="*/ 141758 w 272459"/>
                <a:gd name="connsiteY50" fmla="*/ 91226 h 178686"/>
                <a:gd name="connsiteX51" fmla="*/ 142497 w 272459"/>
                <a:gd name="connsiteY51" fmla="*/ 90857 h 178686"/>
                <a:gd name="connsiteX52" fmla="*/ 142497 w 272459"/>
                <a:gd name="connsiteY52" fmla="*/ 90857 h 178686"/>
                <a:gd name="connsiteX53" fmla="*/ 142570 w 272459"/>
                <a:gd name="connsiteY53" fmla="*/ 90857 h 178686"/>
                <a:gd name="connsiteX54" fmla="*/ 245352 w 272459"/>
                <a:gd name="connsiteY54" fmla="*/ 38432 h 178686"/>
                <a:gd name="connsiteX55" fmla="*/ 245352 w 272459"/>
                <a:gd name="connsiteY55" fmla="*/ 151699 h 178686"/>
                <a:gd name="connsiteX56" fmla="*/ 27089 w 272459"/>
                <a:gd name="connsiteY56" fmla="*/ 151699 h 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2459" h="178686">
                  <a:moveTo>
                    <a:pt x="270604" y="10596"/>
                  </a:moveTo>
                  <a:cubicBezTo>
                    <a:pt x="270087" y="9562"/>
                    <a:pt x="269423" y="8602"/>
                    <a:pt x="268684" y="7790"/>
                  </a:cubicBezTo>
                  <a:cubicBezTo>
                    <a:pt x="265436" y="3434"/>
                    <a:pt x="260193" y="554"/>
                    <a:pt x="254212" y="554"/>
                  </a:cubicBezTo>
                  <a:lnTo>
                    <a:pt x="18376" y="554"/>
                  </a:lnTo>
                  <a:cubicBezTo>
                    <a:pt x="12469" y="554"/>
                    <a:pt x="7153" y="3434"/>
                    <a:pt x="3904" y="7790"/>
                  </a:cubicBezTo>
                  <a:cubicBezTo>
                    <a:pt x="3166" y="8602"/>
                    <a:pt x="2501" y="9562"/>
                    <a:pt x="1984" y="10596"/>
                  </a:cubicBezTo>
                  <a:cubicBezTo>
                    <a:pt x="877" y="12737"/>
                    <a:pt x="434" y="15026"/>
                    <a:pt x="581" y="17241"/>
                  </a:cubicBezTo>
                  <a:cubicBezTo>
                    <a:pt x="581" y="17536"/>
                    <a:pt x="581" y="17758"/>
                    <a:pt x="581" y="18053"/>
                  </a:cubicBezTo>
                  <a:lnTo>
                    <a:pt x="581" y="160707"/>
                  </a:lnTo>
                  <a:cubicBezTo>
                    <a:pt x="581" y="170380"/>
                    <a:pt x="8556" y="178206"/>
                    <a:pt x="18450" y="178206"/>
                  </a:cubicBezTo>
                  <a:lnTo>
                    <a:pt x="254286" y="178206"/>
                  </a:lnTo>
                  <a:cubicBezTo>
                    <a:pt x="264106" y="178206"/>
                    <a:pt x="272155" y="170380"/>
                    <a:pt x="272155" y="160707"/>
                  </a:cubicBezTo>
                  <a:lnTo>
                    <a:pt x="272155" y="18053"/>
                  </a:lnTo>
                  <a:cubicBezTo>
                    <a:pt x="272155" y="17758"/>
                    <a:pt x="272155" y="17536"/>
                    <a:pt x="272155" y="17241"/>
                  </a:cubicBezTo>
                  <a:cubicBezTo>
                    <a:pt x="272155" y="15026"/>
                    <a:pt x="271712" y="12737"/>
                    <a:pt x="270604" y="10596"/>
                  </a:cubicBezTo>
                  <a:close/>
                  <a:moveTo>
                    <a:pt x="136590" y="64054"/>
                  </a:moveTo>
                  <a:lnTo>
                    <a:pt x="63860" y="27135"/>
                  </a:lnTo>
                  <a:lnTo>
                    <a:pt x="208950" y="27135"/>
                  </a:lnTo>
                  <a:lnTo>
                    <a:pt x="136590" y="64054"/>
                  </a:lnTo>
                  <a:close/>
                  <a:moveTo>
                    <a:pt x="27089" y="151625"/>
                  </a:moveTo>
                  <a:lnTo>
                    <a:pt x="27089" y="38358"/>
                  </a:lnTo>
                  <a:lnTo>
                    <a:pt x="130461" y="90857"/>
                  </a:lnTo>
                  <a:cubicBezTo>
                    <a:pt x="130461" y="90857"/>
                    <a:pt x="130461" y="90857"/>
                    <a:pt x="130535" y="90857"/>
                  </a:cubicBezTo>
                  <a:lnTo>
                    <a:pt x="130535" y="90857"/>
                  </a:lnTo>
                  <a:cubicBezTo>
                    <a:pt x="130757" y="91005"/>
                    <a:pt x="131052" y="91078"/>
                    <a:pt x="131273" y="91226"/>
                  </a:cubicBezTo>
                  <a:cubicBezTo>
                    <a:pt x="131347" y="91226"/>
                    <a:pt x="131347" y="91300"/>
                    <a:pt x="131421" y="91300"/>
                  </a:cubicBezTo>
                  <a:cubicBezTo>
                    <a:pt x="131642" y="91374"/>
                    <a:pt x="131864" y="91447"/>
                    <a:pt x="132085" y="91595"/>
                  </a:cubicBezTo>
                  <a:cubicBezTo>
                    <a:pt x="132159" y="91595"/>
                    <a:pt x="132159" y="91595"/>
                    <a:pt x="132233" y="91669"/>
                  </a:cubicBezTo>
                  <a:cubicBezTo>
                    <a:pt x="132455" y="91743"/>
                    <a:pt x="132676" y="91816"/>
                    <a:pt x="132898" y="91890"/>
                  </a:cubicBezTo>
                  <a:cubicBezTo>
                    <a:pt x="132972" y="91890"/>
                    <a:pt x="132972" y="91890"/>
                    <a:pt x="133045" y="91964"/>
                  </a:cubicBezTo>
                  <a:cubicBezTo>
                    <a:pt x="133267" y="92038"/>
                    <a:pt x="133488" y="92112"/>
                    <a:pt x="133710" y="92112"/>
                  </a:cubicBezTo>
                  <a:cubicBezTo>
                    <a:pt x="133784" y="92112"/>
                    <a:pt x="133784" y="92112"/>
                    <a:pt x="133857" y="92112"/>
                  </a:cubicBezTo>
                  <a:cubicBezTo>
                    <a:pt x="134079" y="92186"/>
                    <a:pt x="134301" y="92186"/>
                    <a:pt x="134596" y="92260"/>
                  </a:cubicBezTo>
                  <a:cubicBezTo>
                    <a:pt x="134670" y="92260"/>
                    <a:pt x="134670" y="92260"/>
                    <a:pt x="134744" y="92260"/>
                  </a:cubicBezTo>
                  <a:cubicBezTo>
                    <a:pt x="134965" y="92260"/>
                    <a:pt x="135260" y="92333"/>
                    <a:pt x="135482" y="92333"/>
                  </a:cubicBezTo>
                  <a:cubicBezTo>
                    <a:pt x="135556" y="92333"/>
                    <a:pt x="135556" y="92333"/>
                    <a:pt x="135630" y="92333"/>
                  </a:cubicBezTo>
                  <a:cubicBezTo>
                    <a:pt x="135925" y="92333"/>
                    <a:pt x="136220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811" y="92333"/>
                    <a:pt x="137106" y="92333"/>
                    <a:pt x="137402" y="92333"/>
                  </a:cubicBezTo>
                  <a:cubicBezTo>
                    <a:pt x="137475" y="92333"/>
                    <a:pt x="137475" y="92333"/>
                    <a:pt x="137549" y="92333"/>
                  </a:cubicBezTo>
                  <a:cubicBezTo>
                    <a:pt x="137771" y="92333"/>
                    <a:pt x="138066" y="92260"/>
                    <a:pt x="138288" y="92260"/>
                  </a:cubicBezTo>
                  <a:cubicBezTo>
                    <a:pt x="138362" y="92260"/>
                    <a:pt x="138362" y="92260"/>
                    <a:pt x="138436" y="92260"/>
                  </a:cubicBezTo>
                  <a:cubicBezTo>
                    <a:pt x="138657" y="92260"/>
                    <a:pt x="138879" y="92186"/>
                    <a:pt x="139174" y="92112"/>
                  </a:cubicBezTo>
                  <a:cubicBezTo>
                    <a:pt x="139248" y="92112"/>
                    <a:pt x="139248" y="92112"/>
                    <a:pt x="139321" y="92112"/>
                  </a:cubicBezTo>
                  <a:cubicBezTo>
                    <a:pt x="139543" y="92038"/>
                    <a:pt x="139764" y="92038"/>
                    <a:pt x="139986" y="91964"/>
                  </a:cubicBezTo>
                  <a:cubicBezTo>
                    <a:pt x="140060" y="91964"/>
                    <a:pt x="140060" y="91964"/>
                    <a:pt x="140134" y="91890"/>
                  </a:cubicBezTo>
                  <a:cubicBezTo>
                    <a:pt x="140355" y="91816"/>
                    <a:pt x="140577" y="91743"/>
                    <a:pt x="140798" y="91669"/>
                  </a:cubicBezTo>
                  <a:cubicBezTo>
                    <a:pt x="140872" y="91669"/>
                    <a:pt x="140872" y="91669"/>
                    <a:pt x="140946" y="91595"/>
                  </a:cubicBezTo>
                  <a:cubicBezTo>
                    <a:pt x="141167" y="91521"/>
                    <a:pt x="141389" y="91447"/>
                    <a:pt x="141610" y="91300"/>
                  </a:cubicBezTo>
                  <a:cubicBezTo>
                    <a:pt x="141684" y="91300"/>
                    <a:pt x="141684" y="91226"/>
                    <a:pt x="141758" y="91226"/>
                  </a:cubicBezTo>
                  <a:cubicBezTo>
                    <a:pt x="141980" y="91078"/>
                    <a:pt x="142275" y="91005"/>
                    <a:pt x="142497" y="90857"/>
                  </a:cubicBezTo>
                  <a:lnTo>
                    <a:pt x="142497" y="90857"/>
                  </a:lnTo>
                  <a:cubicBezTo>
                    <a:pt x="142497" y="90857"/>
                    <a:pt x="142497" y="90857"/>
                    <a:pt x="142570" y="90857"/>
                  </a:cubicBezTo>
                  <a:lnTo>
                    <a:pt x="245352" y="38432"/>
                  </a:lnTo>
                  <a:lnTo>
                    <a:pt x="245352" y="151699"/>
                  </a:lnTo>
                  <a:lnTo>
                    <a:pt x="27089" y="1516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tx2"/>
                </a:solidFill>
              </a:endParaRPr>
            </a:p>
          </p:txBody>
        </p:sp>
        <p:sp>
          <p:nvSpPr>
            <p:cNvPr id="123" name="Forma libre 9">
              <a:extLst>
                <a:ext uri="{FF2B5EF4-FFF2-40B4-BE49-F238E27FC236}">
                  <a16:creationId xmlns:a16="http://schemas.microsoft.com/office/drawing/2014/main" id="{B83E82B2-9112-0C4F-BE81-857BFD55B728}"/>
                </a:ext>
              </a:extLst>
            </p:cNvPr>
            <p:cNvSpPr/>
            <p:nvPr/>
          </p:nvSpPr>
          <p:spPr>
            <a:xfrm>
              <a:off x="17819948" y="5145196"/>
              <a:ext cx="299779" cy="531628"/>
            </a:xfrm>
            <a:custGeom>
              <a:avLst/>
              <a:gdLst>
                <a:gd name="connsiteX0" fmla="*/ 256258 w 299779"/>
                <a:gd name="connsiteY0" fmla="*/ 43 h 531627"/>
                <a:gd name="connsiteX1" fmla="*/ 43976 w 299779"/>
                <a:gd name="connsiteY1" fmla="*/ 43 h 531627"/>
                <a:gd name="connsiteX2" fmla="*/ 43 w 299779"/>
                <a:gd name="connsiteY2" fmla="*/ 43976 h 531627"/>
                <a:gd name="connsiteX3" fmla="*/ 43 w 299779"/>
                <a:gd name="connsiteY3" fmla="*/ 487812 h 531627"/>
                <a:gd name="connsiteX4" fmla="*/ 43976 w 299779"/>
                <a:gd name="connsiteY4" fmla="*/ 531745 h 531627"/>
                <a:gd name="connsiteX5" fmla="*/ 256258 w 299779"/>
                <a:gd name="connsiteY5" fmla="*/ 531745 h 531627"/>
                <a:gd name="connsiteX6" fmla="*/ 300191 w 299779"/>
                <a:gd name="connsiteY6" fmla="*/ 487812 h 531627"/>
                <a:gd name="connsiteX7" fmla="*/ 300191 w 299779"/>
                <a:gd name="connsiteY7" fmla="*/ 43976 h 531627"/>
                <a:gd name="connsiteX8" fmla="*/ 256258 w 299779"/>
                <a:gd name="connsiteY8" fmla="*/ 43 h 531627"/>
                <a:gd name="connsiteX9" fmla="*/ 273610 w 299779"/>
                <a:gd name="connsiteY9" fmla="*/ 487812 h 531627"/>
                <a:gd name="connsiteX10" fmla="*/ 256258 w 299779"/>
                <a:gd name="connsiteY10" fmla="*/ 505163 h 531627"/>
                <a:gd name="connsiteX11" fmla="*/ 43976 w 299779"/>
                <a:gd name="connsiteY11" fmla="*/ 505163 h 531627"/>
                <a:gd name="connsiteX12" fmla="*/ 26624 w 299779"/>
                <a:gd name="connsiteY12" fmla="*/ 487812 h 531627"/>
                <a:gd name="connsiteX13" fmla="*/ 26624 w 299779"/>
                <a:gd name="connsiteY13" fmla="*/ 43976 h 531627"/>
                <a:gd name="connsiteX14" fmla="*/ 43976 w 299779"/>
                <a:gd name="connsiteY14" fmla="*/ 26624 h 531627"/>
                <a:gd name="connsiteX15" fmla="*/ 78532 w 299779"/>
                <a:gd name="connsiteY15" fmla="*/ 26624 h 531627"/>
                <a:gd name="connsiteX16" fmla="*/ 91084 w 299779"/>
                <a:gd name="connsiteY16" fmla="*/ 45748 h 531627"/>
                <a:gd name="connsiteX17" fmla="*/ 102233 w 299779"/>
                <a:gd name="connsiteY17" fmla="*/ 51803 h 531627"/>
                <a:gd name="connsiteX18" fmla="*/ 200880 w 299779"/>
                <a:gd name="connsiteY18" fmla="*/ 51803 h 531627"/>
                <a:gd name="connsiteX19" fmla="*/ 212325 w 299779"/>
                <a:gd name="connsiteY19" fmla="*/ 45305 h 531627"/>
                <a:gd name="connsiteX20" fmla="*/ 223400 w 299779"/>
                <a:gd name="connsiteY20" fmla="*/ 26624 h 531627"/>
                <a:gd name="connsiteX21" fmla="*/ 256332 w 299779"/>
                <a:gd name="connsiteY21" fmla="*/ 26624 h 531627"/>
                <a:gd name="connsiteX22" fmla="*/ 273683 w 299779"/>
                <a:gd name="connsiteY22" fmla="*/ 43976 h 531627"/>
                <a:gd name="connsiteX23" fmla="*/ 273683 w 299779"/>
                <a:gd name="connsiteY23" fmla="*/ 487812 h 5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779" h="531627">
                  <a:moveTo>
                    <a:pt x="256258" y="43"/>
                  </a:moveTo>
                  <a:lnTo>
                    <a:pt x="43976" y="43"/>
                  </a:lnTo>
                  <a:cubicBezTo>
                    <a:pt x="19758" y="43"/>
                    <a:pt x="43" y="19757"/>
                    <a:pt x="43" y="43976"/>
                  </a:cubicBezTo>
                  <a:lnTo>
                    <a:pt x="43" y="487812"/>
                  </a:lnTo>
                  <a:cubicBezTo>
                    <a:pt x="43" y="512030"/>
                    <a:pt x="19758" y="531745"/>
                    <a:pt x="43976" y="531745"/>
                  </a:cubicBezTo>
                  <a:lnTo>
                    <a:pt x="256258" y="531745"/>
                  </a:lnTo>
                  <a:cubicBezTo>
                    <a:pt x="280477" y="531745"/>
                    <a:pt x="300191" y="512030"/>
                    <a:pt x="300191" y="487812"/>
                  </a:cubicBezTo>
                  <a:lnTo>
                    <a:pt x="300191" y="43976"/>
                  </a:lnTo>
                  <a:cubicBezTo>
                    <a:pt x="300191" y="19757"/>
                    <a:pt x="280477" y="43"/>
                    <a:pt x="256258" y="43"/>
                  </a:cubicBezTo>
                  <a:close/>
                  <a:moveTo>
                    <a:pt x="273610" y="487812"/>
                  </a:moveTo>
                  <a:cubicBezTo>
                    <a:pt x="273610" y="497337"/>
                    <a:pt x="265857" y="505163"/>
                    <a:pt x="256258" y="505163"/>
                  </a:cubicBezTo>
                  <a:lnTo>
                    <a:pt x="43976" y="505163"/>
                  </a:lnTo>
                  <a:cubicBezTo>
                    <a:pt x="34451" y="505163"/>
                    <a:pt x="26624" y="497410"/>
                    <a:pt x="26624" y="487812"/>
                  </a:cubicBezTo>
                  <a:lnTo>
                    <a:pt x="26624" y="43976"/>
                  </a:lnTo>
                  <a:cubicBezTo>
                    <a:pt x="26624" y="34451"/>
                    <a:pt x="34377" y="26624"/>
                    <a:pt x="43976" y="26624"/>
                  </a:cubicBezTo>
                  <a:lnTo>
                    <a:pt x="78532" y="26624"/>
                  </a:lnTo>
                  <a:lnTo>
                    <a:pt x="91084" y="45748"/>
                  </a:lnTo>
                  <a:cubicBezTo>
                    <a:pt x="93521" y="49514"/>
                    <a:pt x="97729" y="51803"/>
                    <a:pt x="102233" y="51803"/>
                  </a:cubicBezTo>
                  <a:lnTo>
                    <a:pt x="200880" y="51803"/>
                  </a:lnTo>
                  <a:cubicBezTo>
                    <a:pt x="205605" y="51803"/>
                    <a:pt x="209888" y="49292"/>
                    <a:pt x="212325" y="45305"/>
                  </a:cubicBezTo>
                  <a:lnTo>
                    <a:pt x="223400" y="26624"/>
                  </a:lnTo>
                  <a:lnTo>
                    <a:pt x="256332" y="26624"/>
                  </a:lnTo>
                  <a:cubicBezTo>
                    <a:pt x="265857" y="26624"/>
                    <a:pt x="273683" y="34377"/>
                    <a:pt x="273683" y="43976"/>
                  </a:cubicBezTo>
                  <a:lnTo>
                    <a:pt x="273683" y="48781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tx2"/>
                </a:solidFill>
              </a:endParaRP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8CCEADE-1308-8940-80F6-913B017976D8}"/>
              </a:ext>
            </a:extLst>
          </p:cNvPr>
          <p:cNvSpPr/>
          <p:nvPr/>
        </p:nvSpPr>
        <p:spPr>
          <a:xfrm>
            <a:off x="12368530" y="6853394"/>
            <a:ext cx="6004560" cy="134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B82EEE9-AB0D-2647-B50D-4BF101B003C0}"/>
              </a:ext>
            </a:extLst>
          </p:cNvPr>
          <p:cNvSpPr/>
          <p:nvPr/>
        </p:nvSpPr>
        <p:spPr>
          <a:xfrm>
            <a:off x="18373090" y="6853394"/>
            <a:ext cx="6004560" cy="13457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0A76773-9039-4E46-BFE7-A17BCA7A3D2B}"/>
              </a:ext>
            </a:extLst>
          </p:cNvPr>
          <p:cNvSpPr txBox="1"/>
          <p:nvPr/>
        </p:nvSpPr>
        <p:spPr>
          <a:xfrm>
            <a:off x="7296998" y="8757134"/>
            <a:ext cx="4250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7A08E26-28AC-3044-8CED-3F8F4577BF9A}"/>
              </a:ext>
            </a:extLst>
          </p:cNvPr>
          <p:cNvSpPr txBox="1"/>
          <p:nvPr/>
        </p:nvSpPr>
        <p:spPr>
          <a:xfrm>
            <a:off x="13245629" y="8757134"/>
            <a:ext cx="4250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A2F7157-F0DB-E14A-85E6-5C8867C7D039}"/>
              </a:ext>
            </a:extLst>
          </p:cNvPr>
          <p:cNvSpPr txBox="1"/>
          <p:nvPr/>
        </p:nvSpPr>
        <p:spPr>
          <a:xfrm>
            <a:off x="19250189" y="8787614"/>
            <a:ext cx="4250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F1D9F84-BCF2-E84B-A7A1-6CEB4369F91B}"/>
              </a:ext>
            </a:extLst>
          </p:cNvPr>
          <p:cNvSpPr txBox="1"/>
          <p:nvPr/>
        </p:nvSpPr>
        <p:spPr>
          <a:xfrm>
            <a:off x="7433536" y="7303767"/>
            <a:ext cx="3842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91A9BF-F4D6-264A-855E-1D4F84D6898D}"/>
              </a:ext>
            </a:extLst>
          </p:cNvPr>
          <p:cNvSpPr txBox="1"/>
          <p:nvPr/>
        </p:nvSpPr>
        <p:spPr>
          <a:xfrm>
            <a:off x="13410304" y="7303767"/>
            <a:ext cx="3842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5C9A43-282C-9745-A51D-2BF756D7AC21}"/>
              </a:ext>
            </a:extLst>
          </p:cNvPr>
          <p:cNvSpPr txBox="1"/>
          <p:nvPr/>
        </p:nvSpPr>
        <p:spPr>
          <a:xfrm>
            <a:off x="19453893" y="7303767"/>
            <a:ext cx="3842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D56BBB-B932-3F4C-A770-A9F8ED5F1193}"/>
              </a:ext>
            </a:extLst>
          </p:cNvPr>
          <p:cNvSpPr txBox="1"/>
          <p:nvPr/>
        </p:nvSpPr>
        <p:spPr>
          <a:xfrm>
            <a:off x="7611763" y="12283161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0962CCB-C264-CF46-BF57-3C3DE113EDEF}"/>
              </a:ext>
            </a:extLst>
          </p:cNvPr>
          <p:cNvSpPr txBox="1"/>
          <p:nvPr/>
        </p:nvSpPr>
        <p:spPr>
          <a:xfrm>
            <a:off x="10897085" y="11993503"/>
            <a:ext cx="5775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454D67C-2FF2-5142-8D56-B9C923B70F0E}"/>
              </a:ext>
            </a:extLst>
          </p:cNvPr>
          <p:cNvSpPr txBox="1"/>
          <p:nvPr/>
        </p:nvSpPr>
        <p:spPr>
          <a:xfrm>
            <a:off x="17495991" y="12037534"/>
            <a:ext cx="5730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pic>
        <p:nvPicPr>
          <p:cNvPr id="5" name="Picture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5B8AAB4-935A-DC41-9751-8591EC5D92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5" t="2266" r="64048" b="40667"/>
          <a:stretch/>
        </p:blipFill>
        <p:spPr>
          <a:xfrm>
            <a:off x="661930" y="5961228"/>
            <a:ext cx="6522720" cy="6522703"/>
          </a:xfrm>
        </p:spPr>
      </p:pic>
    </p:spTree>
    <p:extLst>
      <p:ext uri="{BB962C8B-B14F-4D97-AF65-F5344CB8AC3E}">
        <p14:creationId xmlns:p14="http://schemas.microsoft.com/office/powerpoint/2010/main" val="1537878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2BE66D98-9544-614A-AFEA-2066BD159AEA}"/>
              </a:ext>
            </a:extLst>
          </p:cNvPr>
          <p:cNvSpPr/>
          <p:nvPr/>
        </p:nvSpPr>
        <p:spPr>
          <a:xfrm>
            <a:off x="0" y="8879782"/>
            <a:ext cx="8783445" cy="482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2E759-A0CD-2748-845B-637991277733}"/>
              </a:ext>
            </a:extLst>
          </p:cNvPr>
          <p:cNvSpPr/>
          <p:nvPr/>
        </p:nvSpPr>
        <p:spPr>
          <a:xfrm>
            <a:off x="8783445" y="4053840"/>
            <a:ext cx="15603730" cy="48259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1CC422B-4621-114F-94D8-A4C40A9561E9}"/>
              </a:ext>
            </a:extLst>
          </p:cNvPr>
          <p:cNvSpPr/>
          <p:nvPr/>
        </p:nvSpPr>
        <p:spPr>
          <a:xfrm>
            <a:off x="8783445" y="8879782"/>
            <a:ext cx="15603730" cy="48259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upo 349">
            <a:extLst>
              <a:ext uri="{FF2B5EF4-FFF2-40B4-BE49-F238E27FC236}">
                <a16:creationId xmlns:a16="http://schemas.microsoft.com/office/drawing/2014/main" id="{8DE826D7-5244-D74F-A319-3775C35EA763}"/>
              </a:ext>
            </a:extLst>
          </p:cNvPr>
          <p:cNvGrpSpPr/>
          <p:nvPr/>
        </p:nvGrpSpPr>
        <p:grpSpPr>
          <a:xfrm>
            <a:off x="2668308" y="1022190"/>
            <a:ext cx="19041035" cy="2561450"/>
            <a:chOff x="2668308" y="861425"/>
            <a:chExt cx="19041035" cy="2561450"/>
          </a:xfrm>
        </p:grpSpPr>
        <p:sp>
          <p:nvSpPr>
            <p:cNvPr id="99" name="CuadroTexto 350">
              <a:extLst>
                <a:ext uri="{FF2B5EF4-FFF2-40B4-BE49-F238E27FC236}">
                  <a16:creationId xmlns:a16="http://schemas.microsoft.com/office/drawing/2014/main" id="{035EC233-34FF-704F-B466-70D2E946EFE7}"/>
                </a:ext>
              </a:extLst>
            </p:cNvPr>
            <p:cNvSpPr txBox="1"/>
            <p:nvPr/>
          </p:nvSpPr>
          <p:spPr>
            <a:xfrm>
              <a:off x="9962924" y="861425"/>
              <a:ext cx="44518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 Heavy" charset="0"/>
                  <a:cs typeface="Poppins" pitchFamily="2" charset="77"/>
                </a:rPr>
                <a:t>Resume</a:t>
              </a:r>
            </a:p>
          </p:txBody>
        </p:sp>
        <p:sp>
          <p:nvSpPr>
            <p:cNvPr id="100" name="CuadroTexto 351">
              <a:extLst>
                <a:ext uri="{FF2B5EF4-FFF2-40B4-BE49-F238E27FC236}">
                  <a16:creationId xmlns:a16="http://schemas.microsoft.com/office/drawing/2014/main" id="{4C0492BA-F785-5548-8671-F0A0952CB603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E482C91-5F74-7B40-87D1-1DB7DC7D4DC4}"/>
              </a:ext>
            </a:extLst>
          </p:cNvPr>
          <p:cNvGrpSpPr/>
          <p:nvPr/>
        </p:nvGrpSpPr>
        <p:grpSpPr>
          <a:xfrm>
            <a:off x="7980889" y="4859241"/>
            <a:ext cx="7153872" cy="3215140"/>
            <a:chOff x="-224341" y="1233244"/>
            <a:chExt cx="7153872" cy="321514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09A3749-B9D9-8846-A62B-2862EB278B0D}"/>
                </a:ext>
              </a:extLst>
            </p:cNvPr>
            <p:cNvSpPr txBox="1"/>
            <p:nvPr/>
          </p:nvSpPr>
          <p:spPr>
            <a:xfrm>
              <a:off x="-224341" y="1233244"/>
              <a:ext cx="71538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</a:t>
              </a:r>
            </a:p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Cage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8A07A49-6E96-C04D-BBB0-6458F725D0D0}"/>
                </a:ext>
              </a:extLst>
            </p:cNvPr>
            <p:cNvSpPr txBox="1"/>
            <p:nvPr/>
          </p:nvSpPr>
          <p:spPr>
            <a:xfrm>
              <a:off x="1913086" y="38465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7A9A8FB-A71C-6841-B9B9-D7C1E57D5D31}"/>
              </a:ext>
            </a:extLst>
          </p:cNvPr>
          <p:cNvGrpSpPr/>
          <p:nvPr/>
        </p:nvGrpSpPr>
        <p:grpSpPr>
          <a:xfrm>
            <a:off x="19040683" y="5412774"/>
            <a:ext cx="4250362" cy="2052320"/>
            <a:chOff x="18659151" y="1423915"/>
            <a:chExt cx="4250362" cy="2052320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1207D6E-F81A-B84F-BDEC-3442135FAD5F}"/>
                </a:ext>
              </a:extLst>
            </p:cNvPr>
            <p:cNvSpPr txBox="1"/>
            <p:nvPr/>
          </p:nvSpPr>
          <p:spPr>
            <a:xfrm>
              <a:off x="18659151" y="2091240"/>
              <a:ext cx="42503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A214FE0-D5F8-BB4D-BC62-D3BA55CBD8B1}"/>
                </a:ext>
              </a:extLst>
            </p:cNvPr>
            <p:cNvSpPr txBox="1"/>
            <p:nvPr/>
          </p:nvSpPr>
          <p:spPr>
            <a:xfrm>
              <a:off x="18683398" y="1423915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About me</a:t>
              </a: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AFFED764-8E68-EA49-ABDF-E873571520F2}"/>
              </a:ext>
            </a:extLst>
          </p:cNvPr>
          <p:cNvSpPr txBox="1"/>
          <p:nvPr/>
        </p:nvSpPr>
        <p:spPr>
          <a:xfrm>
            <a:off x="14863229" y="6068745"/>
            <a:ext cx="2891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(000) 777-1234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kcage@mail.com</a:t>
            </a:r>
            <a:endParaRPr lang="en-US" sz="2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www.kcage.com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E4DDCA4-CD31-E444-A672-0436FCC5F243}"/>
              </a:ext>
            </a:extLst>
          </p:cNvPr>
          <p:cNvSpPr txBox="1"/>
          <p:nvPr/>
        </p:nvSpPr>
        <p:spPr>
          <a:xfrm>
            <a:off x="14176346" y="5427687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402F8CB-D773-534A-BC44-777F761AFD51}"/>
              </a:ext>
            </a:extLst>
          </p:cNvPr>
          <p:cNvGrpSpPr/>
          <p:nvPr/>
        </p:nvGrpSpPr>
        <p:grpSpPr>
          <a:xfrm>
            <a:off x="14275166" y="6073786"/>
            <a:ext cx="407929" cy="1398782"/>
            <a:chOff x="17762909" y="5145196"/>
            <a:chExt cx="407929" cy="1398782"/>
          </a:xfrm>
          <a:solidFill>
            <a:schemeClr val="bg1"/>
          </a:solidFill>
        </p:grpSpPr>
        <p:sp>
          <p:nvSpPr>
            <p:cNvPr id="187" name="Forma libre 19">
              <a:extLst>
                <a:ext uri="{FF2B5EF4-FFF2-40B4-BE49-F238E27FC236}">
                  <a16:creationId xmlns:a16="http://schemas.microsoft.com/office/drawing/2014/main" id="{5A535BDE-04B1-7145-B959-7A449C5D2EC1}"/>
                </a:ext>
              </a:extLst>
            </p:cNvPr>
            <p:cNvSpPr/>
            <p:nvPr/>
          </p:nvSpPr>
          <p:spPr>
            <a:xfrm>
              <a:off x="17762909" y="6136049"/>
              <a:ext cx="407929" cy="407929"/>
            </a:xfrm>
            <a:custGeom>
              <a:avLst/>
              <a:gdLst>
                <a:gd name="connsiteX0" fmla="*/ 511138 w 532366"/>
                <a:gd name="connsiteY0" fmla="*/ 162903 h 532366"/>
                <a:gd name="connsiteX1" fmla="*/ 454210 w 532366"/>
                <a:gd name="connsiteY1" fmla="*/ 78434 h 532366"/>
                <a:gd name="connsiteX2" fmla="*/ 369740 w 532366"/>
                <a:gd name="connsiteY2" fmla="*/ 21505 h 532366"/>
                <a:gd name="connsiteX3" fmla="*/ 280397 w 532366"/>
                <a:gd name="connsiteY3" fmla="*/ 978 h 532366"/>
                <a:gd name="connsiteX4" fmla="*/ 274859 w 532366"/>
                <a:gd name="connsiteY4" fmla="*/ 757 h 532366"/>
                <a:gd name="connsiteX5" fmla="*/ 267032 w 532366"/>
                <a:gd name="connsiteY5" fmla="*/ 609 h 532366"/>
                <a:gd name="connsiteX6" fmla="*/ 264965 w 532366"/>
                <a:gd name="connsiteY6" fmla="*/ 609 h 532366"/>
                <a:gd name="connsiteX7" fmla="*/ 162848 w 532366"/>
                <a:gd name="connsiteY7" fmla="*/ 21505 h 532366"/>
                <a:gd name="connsiteX8" fmla="*/ 89158 w 532366"/>
                <a:gd name="connsiteY8" fmla="*/ 68318 h 532366"/>
                <a:gd name="connsiteX9" fmla="*/ 84654 w 532366"/>
                <a:gd name="connsiteY9" fmla="*/ 72305 h 532366"/>
                <a:gd name="connsiteX10" fmla="*/ 84433 w 532366"/>
                <a:gd name="connsiteY10" fmla="*/ 72600 h 532366"/>
                <a:gd name="connsiteX11" fmla="*/ 78378 w 532366"/>
                <a:gd name="connsiteY11" fmla="*/ 78507 h 532366"/>
                <a:gd name="connsiteX12" fmla="*/ 21450 w 532366"/>
                <a:gd name="connsiteY12" fmla="*/ 162977 h 532366"/>
                <a:gd name="connsiteX13" fmla="*/ 554 w 532366"/>
                <a:gd name="connsiteY13" fmla="*/ 266423 h 532366"/>
                <a:gd name="connsiteX14" fmla="*/ 21450 w 532366"/>
                <a:gd name="connsiteY14" fmla="*/ 369869 h 532366"/>
                <a:gd name="connsiteX15" fmla="*/ 78378 w 532366"/>
                <a:gd name="connsiteY15" fmla="*/ 454339 h 532366"/>
                <a:gd name="connsiteX16" fmla="*/ 162848 w 532366"/>
                <a:gd name="connsiteY16" fmla="*/ 511267 h 532366"/>
                <a:gd name="connsiteX17" fmla="*/ 252560 w 532366"/>
                <a:gd name="connsiteY17" fmla="*/ 531794 h 532366"/>
                <a:gd name="connsiteX18" fmla="*/ 255587 w 532366"/>
                <a:gd name="connsiteY18" fmla="*/ 532163 h 532366"/>
                <a:gd name="connsiteX19" fmla="*/ 257507 w 532366"/>
                <a:gd name="connsiteY19" fmla="*/ 532016 h 532366"/>
                <a:gd name="connsiteX20" fmla="*/ 266368 w 532366"/>
                <a:gd name="connsiteY20" fmla="*/ 532163 h 532366"/>
                <a:gd name="connsiteX21" fmla="*/ 369814 w 532366"/>
                <a:gd name="connsiteY21" fmla="*/ 511267 h 532366"/>
                <a:gd name="connsiteX22" fmla="*/ 442986 w 532366"/>
                <a:gd name="connsiteY22" fmla="*/ 464971 h 532366"/>
                <a:gd name="connsiteX23" fmla="*/ 448376 w 532366"/>
                <a:gd name="connsiteY23" fmla="*/ 460541 h 532366"/>
                <a:gd name="connsiteX24" fmla="*/ 449115 w 532366"/>
                <a:gd name="connsiteY24" fmla="*/ 459360 h 532366"/>
                <a:gd name="connsiteX25" fmla="*/ 454283 w 532366"/>
                <a:gd name="connsiteY25" fmla="*/ 454339 h 532366"/>
                <a:gd name="connsiteX26" fmla="*/ 511212 w 532366"/>
                <a:gd name="connsiteY26" fmla="*/ 369869 h 532366"/>
                <a:gd name="connsiteX27" fmla="*/ 532108 w 532366"/>
                <a:gd name="connsiteY27" fmla="*/ 266423 h 532366"/>
                <a:gd name="connsiteX28" fmla="*/ 511138 w 532366"/>
                <a:gd name="connsiteY28" fmla="*/ 162903 h 532366"/>
                <a:gd name="connsiteX29" fmla="*/ 417439 w 532366"/>
                <a:gd name="connsiteY29" fmla="*/ 80944 h 532366"/>
                <a:gd name="connsiteX30" fmla="*/ 373506 w 532366"/>
                <a:gd name="connsiteY30" fmla="*/ 102504 h 532366"/>
                <a:gd name="connsiteX31" fmla="*/ 368115 w 532366"/>
                <a:gd name="connsiteY31" fmla="*/ 94235 h 532366"/>
                <a:gd name="connsiteX32" fmla="*/ 316799 w 532366"/>
                <a:gd name="connsiteY32" fmla="*/ 32507 h 532366"/>
                <a:gd name="connsiteX33" fmla="*/ 417439 w 532366"/>
                <a:gd name="connsiteY33" fmla="*/ 80944 h 532366"/>
                <a:gd name="connsiteX34" fmla="*/ 270724 w 532366"/>
                <a:gd name="connsiteY34" fmla="*/ 27191 h 532366"/>
                <a:gd name="connsiteX35" fmla="*/ 272275 w 532366"/>
                <a:gd name="connsiteY35" fmla="*/ 27191 h 532366"/>
                <a:gd name="connsiteX36" fmla="*/ 346112 w 532366"/>
                <a:gd name="connsiteY36" fmla="*/ 109076 h 532366"/>
                <a:gd name="connsiteX37" fmla="*/ 347441 w 532366"/>
                <a:gd name="connsiteY37" fmla="*/ 111143 h 532366"/>
                <a:gd name="connsiteX38" fmla="*/ 264965 w 532366"/>
                <a:gd name="connsiteY38" fmla="*/ 121776 h 532366"/>
                <a:gd name="connsiteX39" fmla="*/ 191275 w 532366"/>
                <a:gd name="connsiteY39" fmla="*/ 111070 h 532366"/>
                <a:gd name="connsiteX40" fmla="*/ 192604 w 532366"/>
                <a:gd name="connsiteY40" fmla="*/ 109224 h 532366"/>
                <a:gd name="connsiteX41" fmla="*/ 270724 w 532366"/>
                <a:gd name="connsiteY41" fmla="*/ 27191 h 532366"/>
                <a:gd name="connsiteX42" fmla="*/ 226939 w 532366"/>
                <a:gd name="connsiteY42" fmla="*/ 30292 h 532366"/>
                <a:gd name="connsiteX43" fmla="*/ 170970 w 532366"/>
                <a:gd name="connsiteY43" fmla="*/ 93644 h 532366"/>
                <a:gd name="connsiteX44" fmla="*/ 164989 w 532366"/>
                <a:gd name="connsiteY44" fmla="*/ 102283 h 532366"/>
                <a:gd name="connsiteX45" fmla="*/ 117807 w 532366"/>
                <a:gd name="connsiteY45" fmla="*/ 78729 h 532366"/>
                <a:gd name="connsiteX46" fmla="*/ 226939 w 532366"/>
                <a:gd name="connsiteY46" fmla="*/ 30292 h 532366"/>
                <a:gd name="connsiteX47" fmla="*/ 115223 w 532366"/>
                <a:gd name="connsiteY47" fmla="*/ 451902 h 532366"/>
                <a:gd name="connsiteX48" fmla="*/ 159082 w 532366"/>
                <a:gd name="connsiteY48" fmla="*/ 430342 h 532366"/>
                <a:gd name="connsiteX49" fmla="*/ 215715 w 532366"/>
                <a:gd name="connsiteY49" fmla="*/ 500192 h 532366"/>
                <a:gd name="connsiteX50" fmla="*/ 115223 w 532366"/>
                <a:gd name="connsiteY50" fmla="*/ 451902 h 532366"/>
                <a:gd name="connsiteX51" fmla="*/ 261716 w 532366"/>
                <a:gd name="connsiteY51" fmla="*/ 505508 h 532366"/>
                <a:gd name="connsiteX52" fmla="*/ 260313 w 532366"/>
                <a:gd name="connsiteY52" fmla="*/ 505508 h 532366"/>
                <a:gd name="connsiteX53" fmla="*/ 185073 w 532366"/>
                <a:gd name="connsiteY53" fmla="*/ 421629 h 532366"/>
                <a:gd name="connsiteX54" fmla="*/ 267918 w 532366"/>
                <a:gd name="connsiteY54" fmla="*/ 410849 h 532366"/>
                <a:gd name="connsiteX55" fmla="*/ 341386 w 532366"/>
                <a:gd name="connsiteY55" fmla="*/ 421481 h 532366"/>
                <a:gd name="connsiteX56" fmla="*/ 261716 w 532366"/>
                <a:gd name="connsiteY56" fmla="*/ 505508 h 532366"/>
                <a:gd name="connsiteX57" fmla="*/ 305501 w 532366"/>
                <a:gd name="connsiteY57" fmla="*/ 502333 h 532366"/>
                <a:gd name="connsiteX58" fmla="*/ 367599 w 532366"/>
                <a:gd name="connsiteY58" fmla="*/ 430268 h 532366"/>
                <a:gd name="connsiteX59" fmla="*/ 414781 w 532366"/>
                <a:gd name="connsiteY59" fmla="*/ 453822 h 532366"/>
                <a:gd name="connsiteX60" fmla="*/ 305501 w 532366"/>
                <a:gd name="connsiteY60" fmla="*/ 502333 h 532366"/>
                <a:gd name="connsiteX61" fmla="*/ 435455 w 532366"/>
                <a:gd name="connsiteY61" fmla="*/ 435437 h 532366"/>
                <a:gd name="connsiteX62" fmla="*/ 381923 w 532366"/>
                <a:gd name="connsiteY62" fmla="*/ 407378 h 532366"/>
                <a:gd name="connsiteX63" fmla="*/ 402671 w 532366"/>
                <a:gd name="connsiteY63" fmla="*/ 364184 h 532366"/>
                <a:gd name="connsiteX64" fmla="*/ 395140 w 532366"/>
                <a:gd name="connsiteY64" fmla="*/ 346980 h 532366"/>
                <a:gd name="connsiteX65" fmla="*/ 377936 w 532366"/>
                <a:gd name="connsiteY65" fmla="*/ 354511 h 532366"/>
                <a:gd name="connsiteX66" fmla="*/ 356449 w 532366"/>
                <a:gd name="connsiteY66" fmla="*/ 398296 h 532366"/>
                <a:gd name="connsiteX67" fmla="*/ 268288 w 532366"/>
                <a:gd name="connsiteY67" fmla="*/ 384341 h 532366"/>
                <a:gd name="connsiteX68" fmla="*/ 170749 w 532366"/>
                <a:gd name="connsiteY68" fmla="*/ 398149 h 532366"/>
                <a:gd name="connsiteX69" fmla="*/ 151256 w 532366"/>
                <a:gd name="connsiteY69" fmla="*/ 354954 h 532366"/>
                <a:gd name="connsiteX70" fmla="*/ 134273 w 532366"/>
                <a:gd name="connsiteY70" fmla="*/ 346832 h 532366"/>
                <a:gd name="connsiteX71" fmla="*/ 126151 w 532366"/>
                <a:gd name="connsiteY71" fmla="*/ 363814 h 532366"/>
                <a:gd name="connsiteX72" fmla="*/ 145349 w 532366"/>
                <a:gd name="connsiteY72" fmla="*/ 407157 h 532366"/>
                <a:gd name="connsiteX73" fmla="*/ 94770 w 532366"/>
                <a:gd name="connsiteY73" fmla="*/ 433221 h 532366"/>
                <a:gd name="connsiteX74" fmla="*/ 26914 w 532366"/>
                <a:gd name="connsiteY74" fmla="*/ 266349 h 532366"/>
                <a:gd name="connsiteX75" fmla="*/ 96985 w 532366"/>
                <a:gd name="connsiteY75" fmla="*/ 97188 h 532366"/>
                <a:gd name="connsiteX76" fmla="*/ 97059 w 532366"/>
                <a:gd name="connsiteY76" fmla="*/ 97114 h 532366"/>
                <a:gd name="connsiteX77" fmla="*/ 150517 w 532366"/>
                <a:gd name="connsiteY77" fmla="*/ 125172 h 532366"/>
                <a:gd name="connsiteX78" fmla="*/ 120392 w 532366"/>
                <a:gd name="connsiteY78" fmla="*/ 196056 h 532366"/>
                <a:gd name="connsiteX79" fmla="*/ 129621 w 532366"/>
                <a:gd name="connsiteY79" fmla="*/ 212448 h 532366"/>
                <a:gd name="connsiteX80" fmla="*/ 133239 w 532366"/>
                <a:gd name="connsiteY80" fmla="*/ 212965 h 532366"/>
                <a:gd name="connsiteX81" fmla="*/ 146013 w 532366"/>
                <a:gd name="connsiteY81" fmla="*/ 203292 h 532366"/>
                <a:gd name="connsiteX82" fmla="*/ 175991 w 532366"/>
                <a:gd name="connsiteY82" fmla="*/ 134328 h 532366"/>
                <a:gd name="connsiteX83" fmla="*/ 264374 w 532366"/>
                <a:gd name="connsiteY83" fmla="*/ 148431 h 532366"/>
                <a:gd name="connsiteX84" fmla="*/ 269543 w 532366"/>
                <a:gd name="connsiteY84" fmla="*/ 148505 h 532366"/>
                <a:gd name="connsiteX85" fmla="*/ 361618 w 532366"/>
                <a:gd name="connsiteY85" fmla="*/ 134771 h 532366"/>
                <a:gd name="connsiteX86" fmla="*/ 388568 w 532366"/>
                <a:gd name="connsiteY86" fmla="*/ 202702 h 532366"/>
                <a:gd name="connsiteX87" fmla="*/ 401490 w 532366"/>
                <a:gd name="connsiteY87" fmla="*/ 212817 h 532366"/>
                <a:gd name="connsiteX88" fmla="*/ 404665 w 532366"/>
                <a:gd name="connsiteY88" fmla="*/ 212448 h 532366"/>
                <a:gd name="connsiteX89" fmla="*/ 414411 w 532366"/>
                <a:gd name="connsiteY89" fmla="*/ 196352 h 532366"/>
                <a:gd name="connsiteX90" fmla="*/ 387018 w 532366"/>
                <a:gd name="connsiteY90" fmla="*/ 125763 h 532366"/>
                <a:gd name="connsiteX91" fmla="*/ 437670 w 532366"/>
                <a:gd name="connsiteY91" fmla="*/ 99699 h 532366"/>
                <a:gd name="connsiteX92" fmla="*/ 505379 w 532366"/>
                <a:gd name="connsiteY92" fmla="*/ 266423 h 532366"/>
                <a:gd name="connsiteX93" fmla="*/ 435455 w 532366"/>
                <a:gd name="connsiteY93" fmla="*/ 435437 h 532366"/>
                <a:gd name="connsiteX94" fmla="*/ 185738 w 532366"/>
                <a:gd name="connsiteY94" fmla="*/ 232606 h 532366"/>
                <a:gd name="connsiteX95" fmla="*/ 184852 w 532366"/>
                <a:gd name="connsiteY95" fmla="*/ 238291 h 532366"/>
                <a:gd name="connsiteX96" fmla="*/ 159968 w 532366"/>
                <a:gd name="connsiteY96" fmla="*/ 308806 h 532366"/>
                <a:gd name="connsiteX97" fmla="*/ 144536 w 532366"/>
                <a:gd name="connsiteY97" fmla="*/ 321358 h 532366"/>
                <a:gd name="connsiteX98" fmla="*/ 143650 w 532366"/>
                <a:gd name="connsiteY98" fmla="*/ 321358 h 532366"/>
                <a:gd name="connsiteX99" fmla="*/ 128587 w 532366"/>
                <a:gd name="connsiteY99" fmla="*/ 309396 h 532366"/>
                <a:gd name="connsiteX100" fmla="*/ 112934 w 532366"/>
                <a:gd name="connsiteY100" fmla="*/ 259704 h 532366"/>
                <a:gd name="connsiteX101" fmla="*/ 97133 w 532366"/>
                <a:gd name="connsiteY101" fmla="*/ 309396 h 532366"/>
                <a:gd name="connsiteX102" fmla="*/ 82070 w 532366"/>
                <a:gd name="connsiteY102" fmla="*/ 321358 h 532366"/>
                <a:gd name="connsiteX103" fmla="*/ 81184 w 532366"/>
                <a:gd name="connsiteY103" fmla="*/ 321358 h 532366"/>
                <a:gd name="connsiteX104" fmla="*/ 65752 w 532366"/>
                <a:gd name="connsiteY104" fmla="*/ 308806 h 532366"/>
                <a:gd name="connsiteX105" fmla="*/ 41607 w 532366"/>
                <a:gd name="connsiteY105" fmla="*/ 239251 h 532366"/>
                <a:gd name="connsiteX106" fmla="*/ 40352 w 532366"/>
                <a:gd name="connsiteY106" fmla="*/ 232458 h 532366"/>
                <a:gd name="connsiteX107" fmla="*/ 53790 w 532366"/>
                <a:gd name="connsiteY107" fmla="*/ 219758 h 532366"/>
                <a:gd name="connsiteX108" fmla="*/ 67376 w 532366"/>
                <a:gd name="connsiteY108" fmla="*/ 230612 h 532366"/>
                <a:gd name="connsiteX109" fmla="*/ 82439 w 532366"/>
                <a:gd name="connsiteY109" fmla="*/ 280674 h 532366"/>
                <a:gd name="connsiteX110" fmla="*/ 97871 w 532366"/>
                <a:gd name="connsiteY110" fmla="*/ 230760 h 532366"/>
                <a:gd name="connsiteX111" fmla="*/ 112196 w 532366"/>
                <a:gd name="connsiteY111" fmla="*/ 219536 h 532366"/>
                <a:gd name="connsiteX112" fmla="*/ 113820 w 532366"/>
                <a:gd name="connsiteY112" fmla="*/ 219536 h 532366"/>
                <a:gd name="connsiteX113" fmla="*/ 128145 w 532366"/>
                <a:gd name="connsiteY113" fmla="*/ 230760 h 532366"/>
                <a:gd name="connsiteX114" fmla="*/ 143798 w 532366"/>
                <a:gd name="connsiteY114" fmla="*/ 280821 h 532366"/>
                <a:gd name="connsiteX115" fmla="*/ 159230 w 532366"/>
                <a:gd name="connsiteY115" fmla="*/ 230391 h 532366"/>
                <a:gd name="connsiteX116" fmla="*/ 172668 w 532366"/>
                <a:gd name="connsiteY116" fmla="*/ 219684 h 532366"/>
                <a:gd name="connsiteX117" fmla="*/ 185738 w 532366"/>
                <a:gd name="connsiteY117" fmla="*/ 232606 h 532366"/>
                <a:gd name="connsiteX118" fmla="*/ 340205 w 532366"/>
                <a:gd name="connsiteY118" fmla="*/ 232606 h 532366"/>
                <a:gd name="connsiteX119" fmla="*/ 339319 w 532366"/>
                <a:gd name="connsiteY119" fmla="*/ 238291 h 532366"/>
                <a:gd name="connsiteX120" fmla="*/ 314436 w 532366"/>
                <a:gd name="connsiteY120" fmla="*/ 308806 h 532366"/>
                <a:gd name="connsiteX121" fmla="*/ 299004 w 532366"/>
                <a:gd name="connsiteY121" fmla="*/ 321358 h 532366"/>
                <a:gd name="connsiteX122" fmla="*/ 298118 w 532366"/>
                <a:gd name="connsiteY122" fmla="*/ 321358 h 532366"/>
                <a:gd name="connsiteX123" fmla="*/ 283055 w 532366"/>
                <a:gd name="connsiteY123" fmla="*/ 309396 h 532366"/>
                <a:gd name="connsiteX124" fmla="*/ 267401 w 532366"/>
                <a:gd name="connsiteY124" fmla="*/ 259704 h 532366"/>
                <a:gd name="connsiteX125" fmla="*/ 251600 w 532366"/>
                <a:gd name="connsiteY125" fmla="*/ 309396 h 532366"/>
                <a:gd name="connsiteX126" fmla="*/ 236538 w 532366"/>
                <a:gd name="connsiteY126" fmla="*/ 321358 h 532366"/>
                <a:gd name="connsiteX127" fmla="*/ 235651 w 532366"/>
                <a:gd name="connsiteY127" fmla="*/ 321358 h 532366"/>
                <a:gd name="connsiteX128" fmla="*/ 220219 w 532366"/>
                <a:gd name="connsiteY128" fmla="*/ 308806 h 532366"/>
                <a:gd name="connsiteX129" fmla="*/ 196075 w 532366"/>
                <a:gd name="connsiteY129" fmla="*/ 239251 h 532366"/>
                <a:gd name="connsiteX130" fmla="*/ 194820 w 532366"/>
                <a:gd name="connsiteY130" fmla="*/ 232458 h 532366"/>
                <a:gd name="connsiteX131" fmla="*/ 208258 w 532366"/>
                <a:gd name="connsiteY131" fmla="*/ 219758 h 532366"/>
                <a:gd name="connsiteX132" fmla="*/ 221844 w 532366"/>
                <a:gd name="connsiteY132" fmla="*/ 230612 h 532366"/>
                <a:gd name="connsiteX133" fmla="*/ 236907 w 532366"/>
                <a:gd name="connsiteY133" fmla="*/ 280674 h 532366"/>
                <a:gd name="connsiteX134" fmla="*/ 252339 w 532366"/>
                <a:gd name="connsiteY134" fmla="*/ 230760 h 532366"/>
                <a:gd name="connsiteX135" fmla="*/ 266663 w 532366"/>
                <a:gd name="connsiteY135" fmla="*/ 219536 h 532366"/>
                <a:gd name="connsiteX136" fmla="*/ 268288 w 532366"/>
                <a:gd name="connsiteY136" fmla="*/ 219536 h 532366"/>
                <a:gd name="connsiteX137" fmla="*/ 282612 w 532366"/>
                <a:gd name="connsiteY137" fmla="*/ 230760 h 532366"/>
                <a:gd name="connsiteX138" fmla="*/ 298265 w 532366"/>
                <a:gd name="connsiteY138" fmla="*/ 280821 h 532366"/>
                <a:gd name="connsiteX139" fmla="*/ 313697 w 532366"/>
                <a:gd name="connsiteY139" fmla="*/ 230391 h 532366"/>
                <a:gd name="connsiteX140" fmla="*/ 327136 w 532366"/>
                <a:gd name="connsiteY140" fmla="*/ 219684 h 532366"/>
                <a:gd name="connsiteX141" fmla="*/ 340205 w 532366"/>
                <a:gd name="connsiteY141" fmla="*/ 232606 h 532366"/>
                <a:gd name="connsiteX142" fmla="*/ 452659 w 532366"/>
                <a:gd name="connsiteY142" fmla="*/ 280821 h 532366"/>
                <a:gd name="connsiteX143" fmla="*/ 468091 w 532366"/>
                <a:gd name="connsiteY143" fmla="*/ 230391 h 532366"/>
                <a:gd name="connsiteX144" fmla="*/ 481529 w 532366"/>
                <a:gd name="connsiteY144" fmla="*/ 219684 h 532366"/>
                <a:gd name="connsiteX145" fmla="*/ 494599 w 532366"/>
                <a:gd name="connsiteY145" fmla="*/ 232606 h 532366"/>
                <a:gd name="connsiteX146" fmla="*/ 493712 w 532366"/>
                <a:gd name="connsiteY146" fmla="*/ 238291 h 532366"/>
                <a:gd name="connsiteX147" fmla="*/ 468829 w 532366"/>
                <a:gd name="connsiteY147" fmla="*/ 308806 h 532366"/>
                <a:gd name="connsiteX148" fmla="*/ 453397 w 532366"/>
                <a:gd name="connsiteY148" fmla="*/ 321358 h 532366"/>
                <a:gd name="connsiteX149" fmla="*/ 452511 w 532366"/>
                <a:gd name="connsiteY149" fmla="*/ 321358 h 532366"/>
                <a:gd name="connsiteX150" fmla="*/ 437449 w 532366"/>
                <a:gd name="connsiteY150" fmla="*/ 309396 h 532366"/>
                <a:gd name="connsiteX151" fmla="*/ 421795 w 532366"/>
                <a:gd name="connsiteY151" fmla="*/ 259704 h 532366"/>
                <a:gd name="connsiteX152" fmla="*/ 405994 w 532366"/>
                <a:gd name="connsiteY152" fmla="*/ 309396 h 532366"/>
                <a:gd name="connsiteX153" fmla="*/ 390931 w 532366"/>
                <a:gd name="connsiteY153" fmla="*/ 321358 h 532366"/>
                <a:gd name="connsiteX154" fmla="*/ 390045 w 532366"/>
                <a:gd name="connsiteY154" fmla="*/ 321358 h 532366"/>
                <a:gd name="connsiteX155" fmla="*/ 374613 w 532366"/>
                <a:gd name="connsiteY155" fmla="*/ 308806 h 532366"/>
                <a:gd name="connsiteX156" fmla="*/ 350468 w 532366"/>
                <a:gd name="connsiteY156" fmla="*/ 239251 h 532366"/>
                <a:gd name="connsiteX157" fmla="*/ 349213 w 532366"/>
                <a:gd name="connsiteY157" fmla="*/ 232458 h 532366"/>
                <a:gd name="connsiteX158" fmla="*/ 362651 w 532366"/>
                <a:gd name="connsiteY158" fmla="*/ 219758 h 532366"/>
                <a:gd name="connsiteX159" fmla="*/ 376238 w 532366"/>
                <a:gd name="connsiteY159" fmla="*/ 230612 h 532366"/>
                <a:gd name="connsiteX160" fmla="*/ 391300 w 532366"/>
                <a:gd name="connsiteY160" fmla="*/ 280674 h 532366"/>
                <a:gd name="connsiteX161" fmla="*/ 406732 w 532366"/>
                <a:gd name="connsiteY161" fmla="*/ 230760 h 532366"/>
                <a:gd name="connsiteX162" fmla="*/ 421057 w 532366"/>
                <a:gd name="connsiteY162" fmla="*/ 219536 h 532366"/>
                <a:gd name="connsiteX163" fmla="*/ 422681 w 532366"/>
                <a:gd name="connsiteY163" fmla="*/ 219536 h 532366"/>
                <a:gd name="connsiteX164" fmla="*/ 437006 w 532366"/>
                <a:gd name="connsiteY164" fmla="*/ 230760 h 532366"/>
                <a:gd name="connsiteX165" fmla="*/ 452659 w 532366"/>
                <a:gd name="connsiteY165" fmla="*/ 280821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32366" h="532366">
                  <a:moveTo>
                    <a:pt x="511138" y="162903"/>
                  </a:moveTo>
                  <a:cubicBezTo>
                    <a:pt x="497773" y="131227"/>
                    <a:pt x="478576" y="102800"/>
                    <a:pt x="454210" y="78434"/>
                  </a:cubicBezTo>
                  <a:cubicBezTo>
                    <a:pt x="429770" y="53993"/>
                    <a:pt x="401342" y="34870"/>
                    <a:pt x="369740" y="21505"/>
                  </a:cubicBezTo>
                  <a:cubicBezTo>
                    <a:pt x="341239" y="9470"/>
                    <a:pt x="311261" y="2603"/>
                    <a:pt x="280397" y="978"/>
                  </a:cubicBezTo>
                  <a:cubicBezTo>
                    <a:pt x="278551" y="535"/>
                    <a:pt x="276705" y="462"/>
                    <a:pt x="274859" y="757"/>
                  </a:cubicBezTo>
                  <a:cubicBezTo>
                    <a:pt x="272275" y="683"/>
                    <a:pt x="269690" y="609"/>
                    <a:pt x="267032" y="609"/>
                  </a:cubicBezTo>
                  <a:cubicBezTo>
                    <a:pt x="266368" y="535"/>
                    <a:pt x="265703" y="535"/>
                    <a:pt x="264965" y="609"/>
                  </a:cubicBezTo>
                  <a:cubicBezTo>
                    <a:pt x="229523" y="757"/>
                    <a:pt x="195189" y="7771"/>
                    <a:pt x="162848" y="21505"/>
                  </a:cubicBezTo>
                  <a:cubicBezTo>
                    <a:pt x="135750" y="32950"/>
                    <a:pt x="111014" y="48677"/>
                    <a:pt x="89158" y="68318"/>
                  </a:cubicBezTo>
                  <a:cubicBezTo>
                    <a:pt x="87460" y="69278"/>
                    <a:pt x="85910" y="70607"/>
                    <a:pt x="84654" y="72305"/>
                  </a:cubicBezTo>
                  <a:cubicBezTo>
                    <a:pt x="84581" y="72379"/>
                    <a:pt x="84507" y="72527"/>
                    <a:pt x="84433" y="72600"/>
                  </a:cubicBezTo>
                  <a:cubicBezTo>
                    <a:pt x="82365" y="74520"/>
                    <a:pt x="80372" y="76514"/>
                    <a:pt x="78378" y="78507"/>
                  </a:cubicBezTo>
                  <a:cubicBezTo>
                    <a:pt x="53938" y="102948"/>
                    <a:pt x="34814" y="131375"/>
                    <a:pt x="21450" y="162977"/>
                  </a:cubicBezTo>
                  <a:cubicBezTo>
                    <a:pt x="7568" y="195761"/>
                    <a:pt x="554" y="230538"/>
                    <a:pt x="554" y="266423"/>
                  </a:cubicBezTo>
                  <a:cubicBezTo>
                    <a:pt x="554" y="302308"/>
                    <a:pt x="7568" y="337085"/>
                    <a:pt x="21450" y="369869"/>
                  </a:cubicBezTo>
                  <a:cubicBezTo>
                    <a:pt x="34814" y="401545"/>
                    <a:pt x="54012" y="429973"/>
                    <a:pt x="78378" y="454339"/>
                  </a:cubicBezTo>
                  <a:cubicBezTo>
                    <a:pt x="102818" y="478779"/>
                    <a:pt x="131246" y="497903"/>
                    <a:pt x="162848" y="511267"/>
                  </a:cubicBezTo>
                  <a:cubicBezTo>
                    <a:pt x="191423" y="523377"/>
                    <a:pt x="221549" y="530244"/>
                    <a:pt x="252560" y="531794"/>
                  </a:cubicBezTo>
                  <a:cubicBezTo>
                    <a:pt x="253520" y="532016"/>
                    <a:pt x="254554" y="532163"/>
                    <a:pt x="255587" y="532163"/>
                  </a:cubicBezTo>
                  <a:cubicBezTo>
                    <a:pt x="256252" y="532163"/>
                    <a:pt x="256917" y="532089"/>
                    <a:pt x="257507" y="532016"/>
                  </a:cubicBezTo>
                  <a:cubicBezTo>
                    <a:pt x="260461" y="532089"/>
                    <a:pt x="263414" y="532163"/>
                    <a:pt x="266368" y="532163"/>
                  </a:cubicBezTo>
                  <a:cubicBezTo>
                    <a:pt x="302253" y="532163"/>
                    <a:pt x="337030" y="525149"/>
                    <a:pt x="369814" y="511267"/>
                  </a:cubicBezTo>
                  <a:cubicBezTo>
                    <a:pt x="396690" y="499896"/>
                    <a:pt x="421278" y="484317"/>
                    <a:pt x="442986" y="464971"/>
                  </a:cubicBezTo>
                  <a:cubicBezTo>
                    <a:pt x="445054" y="464012"/>
                    <a:pt x="446974" y="462535"/>
                    <a:pt x="448376" y="460541"/>
                  </a:cubicBezTo>
                  <a:cubicBezTo>
                    <a:pt x="448672" y="460172"/>
                    <a:pt x="448893" y="459803"/>
                    <a:pt x="449115" y="459360"/>
                  </a:cubicBezTo>
                  <a:cubicBezTo>
                    <a:pt x="450887" y="457735"/>
                    <a:pt x="452585" y="456037"/>
                    <a:pt x="454283" y="454339"/>
                  </a:cubicBezTo>
                  <a:cubicBezTo>
                    <a:pt x="478724" y="429899"/>
                    <a:pt x="497847" y="401471"/>
                    <a:pt x="511212" y="369869"/>
                  </a:cubicBezTo>
                  <a:cubicBezTo>
                    <a:pt x="525093" y="337085"/>
                    <a:pt x="532108" y="302308"/>
                    <a:pt x="532108" y="266423"/>
                  </a:cubicBezTo>
                  <a:cubicBezTo>
                    <a:pt x="532108" y="230538"/>
                    <a:pt x="525020" y="195613"/>
                    <a:pt x="511138" y="162903"/>
                  </a:cubicBezTo>
                  <a:moveTo>
                    <a:pt x="417439" y="80944"/>
                  </a:moveTo>
                  <a:cubicBezTo>
                    <a:pt x="403336" y="89435"/>
                    <a:pt x="388642" y="96598"/>
                    <a:pt x="373506" y="102504"/>
                  </a:cubicBezTo>
                  <a:cubicBezTo>
                    <a:pt x="371733" y="99773"/>
                    <a:pt x="369961" y="96967"/>
                    <a:pt x="368115" y="94235"/>
                  </a:cubicBezTo>
                  <a:cubicBezTo>
                    <a:pt x="353717" y="72970"/>
                    <a:pt x="336587" y="52295"/>
                    <a:pt x="316799" y="32507"/>
                  </a:cubicBezTo>
                  <a:cubicBezTo>
                    <a:pt x="353643" y="40334"/>
                    <a:pt x="387978" y="56799"/>
                    <a:pt x="417439" y="80944"/>
                  </a:cubicBezTo>
                  <a:moveTo>
                    <a:pt x="270724" y="27191"/>
                  </a:moveTo>
                  <a:cubicBezTo>
                    <a:pt x="271241" y="27191"/>
                    <a:pt x="271758" y="27191"/>
                    <a:pt x="272275" y="27191"/>
                  </a:cubicBezTo>
                  <a:cubicBezTo>
                    <a:pt x="301957" y="53034"/>
                    <a:pt x="326840" y="80501"/>
                    <a:pt x="346112" y="109076"/>
                  </a:cubicBezTo>
                  <a:cubicBezTo>
                    <a:pt x="346555" y="109741"/>
                    <a:pt x="346998" y="110479"/>
                    <a:pt x="347441" y="111143"/>
                  </a:cubicBezTo>
                  <a:cubicBezTo>
                    <a:pt x="320786" y="118601"/>
                    <a:pt x="293097" y="122293"/>
                    <a:pt x="264965" y="121776"/>
                  </a:cubicBezTo>
                  <a:cubicBezTo>
                    <a:pt x="239786" y="121333"/>
                    <a:pt x="215051" y="117715"/>
                    <a:pt x="191275" y="111070"/>
                  </a:cubicBezTo>
                  <a:cubicBezTo>
                    <a:pt x="191718" y="110479"/>
                    <a:pt x="192161" y="109814"/>
                    <a:pt x="192604" y="109224"/>
                  </a:cubicBezTo>
                  <a:cubicBezTo>
                    <a:pt x="213205" y="80427"/>
                    <a:pt x="239491" y="52886"/>
                    <a:pt x="270724" y="27191"/>
                  </a:cubicBezTo>
                  <a:moveTo>
                    <a:pt x="226939" y="30292"/>
                  </a:moveTo>
                  <a:cubicBezTo>
                    <a:pt x="205452" y="50523"/>
                    <a:pt x="186697" y="71788"/>
                    <a:pt x="170970" y="93644"/>
                  </a:cubicBezTo>
                  <a:cubicBezTo>
                    <a:pt x="168903" y="96524"/>
                    <a:pt x="166909" y="99403"/>
                    <a:pt x="164989" y="102283"/>
                  </a:cubicBezTo>
                  <a:cubicBezTo>
                    <a:pt x="148671" y="95933"/>
                    <a:pt x="132870" y="88033"/>
                    <a:pt x="117807" y="78729"/>
                  </a:cubicBezTo>
                  <a:cubicBezTo>
                    <a:pt x="149631" y="53403"/>
                    <a:pt x="186993" y="36863"/>
                    <a:pt x="226939" y="30292"/>
                  </a:cubicBezTo>
                  <a:moveTo>
                    <a:pt x="115223" y="451902"/>
                  </a:moveTo>
                  <a:cubicBezTo>
                    <a:pt x="129252" y="443411"/>
                    <a:pt x="143946" y="436249"/>
                    <a:pt x="159082" y="430342"/>
                  </a:cubicBezTo>
                  <a:cubicBezTo>
                    <a:pt x="174440" y="454486"/>
                    <a:pt x="193343" y="477819"/>
                    <a:pt x="215715" y="500192"/>
                  </a:cubicBezTo>
                  <a:cubicBezTo>
                    <a:pt x="178945" y="492365"/>
                    <a:pt x="144610" y="475899"/>
                    <a:pt x="115223" y="451902"/>
                  </a:cubicBezTo>
                  <a:moveTo>
                    <a:pt x="261716" y="505508"/>
                  </a:moveTo>
                  <a:cubicBezTo>
                    <a:pt x="261273" y="505508"/>
                    <a:pt x="260756" y="505508"/>
                    <a:pt x="260313" y="505508"/>
                  </a:cubicBezTo>
                  <a:cubicBezTo>
                    <a:pt x="229671" y="478927"/>
                    <a:pt x="204492" y="450868"/>
                    <a:pt x="185073" y="421629"/>
                  </a:cubicBezTo>
                  <a:cubicBezTo>
                    <a:pt x="211802" y="414098"/>
                    <a:pt x="239639" y="410406"/>
                    <a:pt x="267918" y="410849"/>
                  </a:cubicBezTo>
                  <a:cubicBezTo>
                    <a:pt x="293023" y="411218"/>
                    <a:pt x="317685" y="414836"/>
                    <a:pt x="341386" y="421481"/>
                  </a:cubicBezTo>
                  <a:cubicBezTo>
                    <a:pt x="320490" y="450942"/>
                    <a:pt x="293909" y="479001"/>
                    <a:pt x="261716" y="505508"/>
                  </a:cubicBezTo>
                  <a:moveTo>
                    <a:pt x="305501" y="502333"/>
                  </a:moveTo>
                  <a:cubicBezTo>
                    <a:pt x="329942" y="479370"/>
                    <a:pt x="350690" y="455299"/>
                    <a:pt x="367599" y="430268"/>
                  </a:cubicBezTo>
                  <a:cubicBezTo>
                    <a:pt x="383990" y="436618"/>
                    <a:pt x="399718" y="444445"/>
                    <a:pt x="414781" y="453822"/>
                  </a:cubicBezTo>
                  <a:cubicBezTo>
                    <a:pt x="382957" y="479222"/>
                    <a:pt x="345521" y="495762"/>
                    <a:pt x="305501" y="502333"/>
                  </a:cubicBezTo>
                  <a:moveTo>
                    <a:pt x="435455" y="435437"/>
                  </a:moveTo>
                  <a:cubicBezTo>
                    <a:pt x="418472" y="424287"/>
                    <a:pt x="400530" y="414984"/>
                    <a:pt x="381923" y="407378"/>
                  </a:cubicBezTo>
                  <a:cubicBezTo>
                    <a:pt x="390045" y="393275"/>
                    <a:pt x="396912" y="378877"/>
                    <a:pt x="402671" y="364184"/>
                  </a:cubicBezTo>
                  <a:cubicBezTo>
                    <a:pt x="405329" y="357317"/>
                    <a:pt x="402007" y="349638"/>
                    <a:pt x="395140" y="346980"/>
                  </a:cubicBezTo>
                  <a:cubicBezTo>
                    <a:pt x="388273" y="344321"/>
                    <a:pt x="380594" y="347644"/>
                    <a:pt x="377936" y="354511"/>
                  </a:cubicBezTo>
                  <a:cubicBezTo>
                    <a:pt x="372103" y="369352"/>
                    <a:pt x="364940" y="383972"/>
                    <a:pt x="356449" y="398296"/>
                  </a:cubicBezTo>
                  <a:cubicBezTo>
                    <a:pt x="328096" y="389510"/>
                    <a:pt x="298487" y="384784"/>
                    <a:pt x="268288" y="384341"/>
                  </a:cubicBezTo>
                  <a:cubicBezTo>
                    <a:pt x="234913" y="383824"/>
                    <a:pt x="202129" y="388476"/>
                    <a:pt x="170749" y="398149"/>
                  </a:cubicBezTo>
                  <a:cubicBezTo>
                    <a:pt x="162922" y="383972"/>
                    <a:pt x="156424" y="369574"/>
                    <a:pt x="151256" y="354954"/>
                  </a:cubicBezTo>
                  <a:cubicBezTo>
                    <a:pt x="148819" y="348013"/>
                    <a:pt x="141214" y="344395"/>
                    <a:pt x="134273" y="346832"/>
                  </a:cubicBezTo>
                  <a:cubicBezTo>
                    <a:pt x="127332" y="349268"/>
                    <a:pt x="123714" y="356874"/>
                    <a:pt x="126151" y="363814"/>
                  </a:cubicBezTo>
                  <a:cubicBezTo>
                    <a:pt x="131320" y="378508"/>
                    <a:pt x="137743" y="392980"/>
                    <a:pt x="145349" y="407157"/>
                  </a:cubicBezTo>
                  <a:cubicBezTo>
                    <a:pt x="127849" y="414245"/>
                    <a:pt x="110940" y="422958"/>
                    <a:pt x="94770" y="433221"/>
                  </a:cubicBezTo>
                  <a:cubicBezTo>
                    <a:pt x="50985" y="388328"/>
                    <a:pt x="26914" y="329185"/>
                    <a:pt x="26914" y="266349"/>
                  </a:cubicBezTo>
                  <a:cubicBezTo>
                    <a:pt x="26914" y="202480"/>
                    <a:pt x="51797" y="142377"/>
                    <a:pt x="96985" y="97188"/>
                  </a:cubicBezTo>
                  <a:cubicBezTo>
                    <a:pt x="96985" y="97188"/>
                    <a:pt x="97059" y="97114"/>
                    <a:pt x="97059" y="97114"/>
                  </a:cubicBezTo>
                  <a:cubicBezTo>
                    <a:pt x="114042" y="108264"/>
                    <a:pt x="131984" y="117641"/>
                    <a:pt x="150517" y="125172"/>
                  </a:cubicBezTo>
                  <a:cubicBezTo>
                    <a:pt x="137300" y="148284"/>
                    <a:pt x="127185" y="171985"/>
                    <a:pt x="120392" y="196056"/>
                  </a:cubicBezTo>
                  <a:cubicBezTo>
                    <a:pt x="118398" y="203145"/>
                    <a:pt x="122533" y="210454"/>
                    <a:pt x="129621" y="212448"/>
                  </a:cubicBezTo>
                  <a:cubicBezTo>
                    <a:pt x="130803" y="212817"/>
                    <a:pt x="132058" y="212965"/>
                    <a:pt x="133239" y="212965"/>
                  </a:cubicBezTo>
                  <a:cubicBezTo>
                    <a:pt x="139072" y="212965"/>
                    <a:pt x="144389" y="209126"/>
                    <a:pt x="146013" y="203292"/>
                  </a:cubicBezTo>
                  <a:cubicBezTo>
                    <a:pt x="152585" y="179886"/>
                    <a:pt x="162626" y="156775"/>
                    <a:pt x="175991" y="134328"/>
                  </a:cubicBezTo>
                  <a:cubicBezTo>
                    <a:pt x="204418" y="143115"/>
                    <a:pt x="234101" y="147914"/>
                    <a:pt x="264374" y="148431"/>
                  </a:cubicBezTo>
                  <a:cubicBezTo>
                    <a:pt x="266072" y="148431"/>
                    <a:pt x="267844" y="148505"/>
                    <a:pt x="269543" y="148505"/>
                  </a:cubicBezTo>
                  <a:cubicBezTo>
                    <a:pt x="300997" y="148505"/>
                    <a:pt x="332009" y="143853"/>
                    <a:pt x="361618" y="134771"/>
                  </a:cubicBezTo>
                  <a:cubicBezTo>
                    <a:pt x="373875" y="156996"/>
                    <a:pt x="382883" y="179738"/>
                    <a:pt x="388568" y="202702"/>
                  </a:cubicBezTo>
                  <a:cubicBezTo>
                    <a:pt x="390045" y="208756"/>
                    <a:pt x="395509" y="212817"/>
                    <a:pt x="401490" y="212817"/>
                  </a:cubicBezTo>
                  <a:cubicBezTo>
                    <a:pt x="402523" y="212817"/>
                    <a:pt x="403631" y="212670"/>
                    <a:pt x="404665" y="212448"/>
                  </a:cubicBezTo>
                  <a:cubicBezTo>
                    <a:pt x="411827" y="210676"/>
                    <a:pt x="416183" y="203514"/>
                    <a:pt x="414411" y="196352"/>
                  </a:cubicBezTo>
                  <a:cubicBezTo>
                    <a:pt x="408504" y="172428"/>
                    <a:pt x="399349" y="148800"/>
                    <a:pt x="387018" y="125763"/>
                  </a:cubicBezTo>
                  <a:cubicBezTo>
                    <a:pt x="404517" y="118675"/>
                    <a:pt x="421500" y="109962"/>
                    <a:pt x="437670" y="99699"/>
                  </a:cubicBezTo>
                  <a:cubicBezTo>
                    <a:pt x="481382" y="144592"/>
                    <a:pt x="505379" y="203661"/>
                    <a:pt x="505379" y="266423"/>
                  </a:cubicBezTo>
                  <a:cubicBezTo>
                    <a:pt x="505453" y="330219"/>
                    <a:pt x="480570" y="390248"/>
                    <a:pt x="435455" y="435437"/>
                  </a:cubicBezTo>
                  <a:moveTo>
                    <a:pt x="185738" y="232606"/>
                  </a:moveTo>
                  <a:cubicBezTo>
                    <a:pt x="185738" y="234452"/>
                    <a:pt x="185221" y="237036"/>
                    <a:pt x="184852" y="238291"/>
                  </a:cubicBezTo>
                  <a:lnTo>
                    <a:pt x="159968" y="308806"/>
                  </a:lnTo>
                  <a:cubicBezTo>
                    <a:pt x="157015" y="317445"/>
                    <a:pt x="151329" y="321358"/>
                    <a:pt x="144536" y="321358"/>
                  </a:cubicBezTo>
                  <a:lnTo>
                    <a:pt x="143650" y="321358"/>
                  </a:lnTo>
                  <a:cubicBezTo>
                    <a:pt x="136857" y="321358"/>
                    <a:pt x="131098" y="317518"/>
                    <a:pt x="128587" y="309396"/>
                  </a:cubicBezTo>
                  <a:lnTo>
                    <a:pt x="112934" y="259704"/>
                  </a:lnTo>
                  <a:lnTo>
                    <a:pt x="97133" y="309396"/>
                  </a:lnTo>
                  <a:cubicBezTo>
                    <a:pt x="94549" y="317518"/>
                    <a:pt x="88863" y="321358"/>
                    <a:pt x="82070" y="321358"/>
                  </a:cubicBezTo>
                  <a:lnTo>
                    <a:pt x="81184" y="321358"/>
                  </a:lnTo>
                  <a:cubicBezTo>
                    <a:pt x="74391" y="321358"/>
                    <a:pt x="68632" y="317518"/>
                    <a:pt x="65752" y="308806"/>
                  </a:cubicBezTo>
                  <a:lnTo>
                    <a:pt x="41607" y="239251"/>
                  </a:lnTo>
                  <a:cubicBezTo>
                    <a:pt x="41090" y="237627"/>
                    <a:pt x="40352" y="234821"/>
                    <a:pt x="40352" y="232458"/>
                  </a:cubicBezTo>
                  <a:cubicBezTo>
                    <a:pt x="40352" y="226034"/>
                    <a:pt x="45521" y="219758"/>
                    <a:pt x="53790" y="219758"/>
                  </a:cubicBezTo>
                  <a:cubicBezTo>
                    <a:pt x="60805" y="219758"/>
                    <a:pt x="65383" y="224188"/>
                    <a:pt x="67376" y="230612"/>
                  </a:cubicBezTo>
                  <a:lnTo>
                    <a:pt x="82439" y="280674"/>
                  </a:lnTo>
                  <a:lnTo>
                    <a:pt x="97871" y="230760"/>
                  </a:lnTo>
                  <a:cubicBezTo>
                    <a:pt x="99865" y="224114"/>
                    <a:pt x="105033" y="219536"/>
                    <a:pt x="112196" y="219536"/>
                  </a:cubicBezTo>
                  <a:lnTo>
                    <a:pt x="113820" y="219536"/>
                  </a:lnTo>
                  <a:cubicBezTo>
                    <a:pt x="120982" y="219536"/>
                    <a:pt x="126151" y="224114"/>
                    <a:pt x="128145" y="230760"/>
                  </a:cubicBezTo>
                  <a:lnTo>
                    <a:pt x="143798" y="280821"/>
                  </a:lnTo>
                  <a:lnTo>
                    <a:pt x="159230" y="230391"/>
                  </a:lnTo>
                  <a:cubicBezTo>
                    <a:pt x="161076" y="224484"/>
                    <a:pt x="165285" y="219684"/>
                    <a:pt x="172668" y="219684"/>
                  </a:cubicBezTo>
                  <a:cubicBezTo>
                    <a:pt x="180421" y="219684"/>
                    <a:pt x="185738" y="225591"/>
                    <a:pt x="185738" y="232606"/>
                  </a:cubicBezTo>
                  <a:moveTo>
                    <a:pt x="340205" y="232606"/>
                  </a:moveTo>
                  <a:cubicBezTo>
                    <a:pt x="340205" y="234452"/>
                    <a:pt x="339688" y="237036"/>
                    <a:pt x="339319" y="238291"/>
                  </a:cubicBezTo>
                  <a:lnTo>
                    <a:pt x="314436" y="308806"/>
                  </a:lnTo>
                  <a:cubicBezTo>
                    <a:pt x="311482" y="317445"/>
                    <a:pt x="305797" y="321358"/>
                    <a:pt x="299004" y="321358"/>
                  </a:cubicBezTo>
                  <a:lnTo>
                    <a:pt x="298118" y="321358"/>
                  </a:lnTo>
                  <a:cubicBezTo>
                    <a:pt x="291325" y="321358"/>
                    <a:pt x="285565" y="317518"/>
                    <a:pt x="283055" y="309396"/>
                  </a:cubicBezTo>
                  <a:lnTo>
                    <a:pt x="267401" y="259704"/>
                  </a:lnTo>
                  <a:lnTo>
                    <a:pt x="251600" y="309396"/>
                  </a:lnTo>
                  <a:cubicBezTo>
                    <a:pt x="249016" y="317518"/>
                    <a:pt x="243331" y="321358"/>
                    <a:pt x="236538" y="321358"/>
                  </a:cubicBezTo>
                  <a:lnTo>
                    <a:pt x="235651" y="321358"/>
                  </a:lnTo>
                  <a:cubicBezTo>
                    <a:pt x="228858" y="321358"/>
                    <a:pt x="223099" y="317518"/>
                    <a:pt x="220219" y="308806"/>
                  </a:cubicBezTo>
                  <a:lnTo>
                    <a:pt x="196075" y="239251"/>
                  </a:lnTo>
                  <a:cubicBezTo>
                    <a:pt x="195558" y="237627"/>
                    <a:pt x="194820" y="234821"/>
                    <a:pt x="194820" y="232458"/>
                  </a:cubicBezTo>
                  <a:cubicBezTo>
                    <a:pt x="194820" y="226034"/>
                    <a:pt x="199988" y="219758"/>
                    <a:pt x="208258" y="219758"/>
                  </a:cubicBezTo>
                  <a:cubicBezTo>
                    <a:pt x="215272" y="219758"/>
                    <a:pt x="219850" y="224188"/>
                    <a:pt x="221844" y="230612"/>
                  </a:cubicBezTo>
                  <a:lnTo>
                    <a:pt x="236907" y="280674"/>
                  </a:lnTo>
                  <a:lnTo>
                    <a:pt x="252339" y="230760"/>
                  </a:lnTo>
                  <a:cubicBezTo>
                    <a:pt x="254332" y="224114"/>
                    <a:pt x="259501" y="219536"/>
                    <a:pt x="266663" y="219536"/>
                  </a:cubicBezTo>
                  <a:lnTo>
                    <a:pt x="268288" y="219536"/>
                  </a:lnTo>
                  <a:cubicBezTo>
                    <a:pt x="275450" y="219536"/>
                    <a:pt x="280618" y="224114"/>
                    <a:pt x="282612" y="230760"/>
                  </a:cubicBezTo>
                  <a:lnTo>
                    <a:pt x="298265" y="280821"/>
                  </a:lnTo>
                  <a:lnTo>
                    <a:pt x="313697" y="230391"/>
                  </a:lnTo>
                  <a:cubicBezTo>
                    <a:pt x="315543" y="224484"/>
                    <a:pt x="319752" y="219684"/>
                    <a:pt x="327136" y="219684"/>
                  </a:cubicBezTo>
                  <a:cubicBezTo>
                    <a:pt x="334815" y="219684"/>
                    <a:pt x="340205" y="225591"/>
                    <a:pt x="340205" y="232606"/>
                  </a:cubicBezTo>
                  <a:moveTo>
                    <a:pt x="452659" y="280821"/>
                  </a:moveTo>
                  <a:lnTo>
                    <a:pt x="468091" y="230391"/>
                  </a:lnTo>
                  <a:cubicBezTo>
                    <a:pt x="469937" y="224484"/>
                    <a:pt x="474146" y="219684"/>
                    <a:pt x="481529" y="219684"/>
                  </a:cubicBezTo>
                  <a:cubicBezTo>
                    <a:pt x="489282" y="219684"/>
                    <a:pt x="494599" y="225591"/>
                    <a:pt x="494599" y="232606"/>
                  </a:cubicBezTo>
                  <a:cubicBezTo>
                    <a:pt x="494599" y="234452"/>
                    <a:pt x="494082" y="237036"/>
                    <a:pt x="493712" y="238291"/>
                  </a:cubicBezTo>
                  <a:lnTo>
                    <a:pt x="468829" y="308806"/>
                  </a:lnTo>
                  <a:cubicBezTo>
                    <a:pt x="465876" y="317445"/>
                    <a:pt x="460190" y="321358"/>
                    <a:pt x="453397" y="321358"/>
                  </a:cubicBezTo>
                  <a:lnTo>
                    <a:pt x="452511" y="321358"/>
                  </a:lnTo>
                  <a:cubicBezTo>
                    <a:pt x="445718" y="321358"/>
                    <a:pt x="439959" y="317518"/>
                    <a:pt x="437449" y="309396"/>
                  </a:cubicBezTo>
                  <a:lnTo>
                    <a:pt x="421795" y="259704"/>
                  </a:lnTo>
                  <a:lnTo>
                    <a:pt x="405994" y="309396"/>
                  </a:lnTo>
                  <a:cubicBezTo>
                    <a:pt x="403410" y="317518"/>
                    <a:pt x="397724" y="321358"/>
                    <a:pt x="390931" y="321358"/>
                  </a:cubicBezTo>
                  <a:lnTo>
                    <a:pt x="390045" y="321358"/>
                  </a:lnTo>
                  <a:cubicBezTo>
                    <a:pt x="383252" y="321358"/>
                    <a:pt x="377493" y="317518"/>
                    <a:pt x="374613" y="308806"/>
                  </a:cubicBezTo>
                  <a:lnTo>
                    <a:pt x="350468" y="239251"/>
                  </a:lnTo>
                  <a:cubicBezTo>
                    <a:pt x="349951" y="237627"/>
                    <a:pt x="349213" y="234821"/>
                    <a:pt x="349213" y="232458"/>
                  </a:cubicBezTo>
                  <a:cubicBezTo>
                    <a:pt x="349213" y="226034"/>
                    <a:pt x="354382" y="219758"/>
                    <a:pt x="362651" y="219758"/>
                  </a:cubicBezTo>
                  <a:cubicBezTo>
                    <a:pt x="369666" y="219758"/>
                    <a:pt x="374244" y="224188"/>
                    <a:pt x="376238" y="230612"/>
                  </a:cubicBezTo>
                  <a:lnTo>
                    <a:pt x="391300" y="280674"/>
                  </a:lnTo>
                  <a:lnTo>
                    <a:pt x="406732" y="230760"/>
                  </a:lnTo>
                  <a:cubicBezTo>
                    <a:pt x="408726" y="224114"/>
                    <a:pt x="413895" y="219536"/>
                    <a:pt x="421057" y="219536"/>
                  </a:cubicBezTo>
                  <a:lnTo>
                    <a:pt x="422681" y="219536"/>
                  </a:lnTo>
                  <a:cubicBezTo>
                    <a:pt x="429843" y="219536"/>
                    <a:pt x="435012" y="224114"/>
                    <a:pt x="437006" y="230760"/>
                  </a:cubicBezTo>
                  <a:lnTo>
                    <a:pt x="452659" y="280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188" name="Forma libre 280">
              <a:extLst>
                <a:ext uri="{FF2B5EF4-FFF2-40B4-BE49-F238E27FC236}">
                  <a16:creationId xmlns:a16="http://schemas.microsoft.com/office/drawing/2014/main" id="{8C305898-26E1-BF47-A734-9555C331CD65}"/>
                </a:ext>
              </a:extLst>
            </p:cNvPr>
            <p:cNvSpPr/>
            <p:nvPr/>
          </p:nvSpPr>
          <p:spPr>
            <a:xfrm>
              <a:off x="17780270" y="5794387"/>
              <a:ext cx="362318" cy="237618"/>
            </a:xfrm>
            <a:custGeom>
              <a:avLst/>
              <a:gdLst>
                <a:gd name="connsiteX0" fmla="*/ 270604 w 272459"/>
                <a:gd name="connsiteY0" fmla="*/ 10596 h 178686"/>
                <a:gd name="connsiteX1" fmla="*/ 268684 w 272459"/>
                <a:gd name="connsiteY1" fmla="*/ 7790 h 178686"/>
                <a:gd name="connsiteX2" fmla="*/ 254212 w 272459"/>
                <a:gd name="connsiteY2" fmla="*/ 554 h 178686"/>
                <a:gd name="connsiteX3" fmla="*/ 18376 w 272459"/>
                <a:gd name="connsiteY3" fmla="*/ 554 h 178686"/>
                <a:gd name="connsiteX4" fmla="*/ 3904 w 272459"/>
                <a:gd name="connsiteY4" fmla="*/ 7790 h 178686"/>
                <a:gd name="connsiteX5" fmla="*/ 1984 w 272459"/>
                <a:gd name="connsiteY5" fmla="*/ 10596 h 178686"/>
                <a:gd name="connsiteX6" fmla="*/ 581 w 272459"/>
                <a:gd name="connsiteY6" fmla="*/ 17241 h 178686"/>
                <a:gd name="connsiteX7" fmla="*/ 581 w 272459"/>
                <a:gd name="connsiteY7" fmla="*/ 18053 h 178686"/>
                <a:gd name="connsiteX8" fmla="*/ 581 w 272459"/>
                <a:gd name="connsiteY8" fmla="*/ 160707 h 178686"/>
                <a:gd name="connsiteX9" fmla="*/ 18450 w 272459"/>
                <a:gd name="connsiteY9" fmla="*/ 178206 h 178686"/>
                <a:gd name="connsiteX10" fmla="*/ 254286 w 272459"/>
                <a:gd name="connsiteY10" fmla="*/ 178206 h 178686"/>
                <a:gd name="connsiteX11" fmla="*/ 272155 w 272459"/>
                <a:gd name="connsiteY11" fmla="*/ 160707 h 178686"/>
                <a:gd name="connsiteX12" fmla="*/ 272155 w 272459"/>
                <a:gd name="connsiteY12" fmla="*/ 18053 h 178686"/>
                <a:gd name="connsiteX13" fmla="*/ 272155 w 272459"/>
                <a:gd name="connsiteY13" fmla="*/ 17241 h 178686"/>
                <a:gd name="connsiteX14" fmla="*/ 270604 w 272459"/>
                <a:gd name="connsiteY14" fmla="*/ 10596 h 178686"/>
                <a:gd name="connsiteX15" fmla="*/ 136590 w 272459"/>
                <a:gd name="connsiteY15" fmla="*/ 64054 h 178686"/>
                <a:gd name="connsiteX16" fmla="*/ 63860 w 272459"/>
                <a:gd name="connsiteY16" fmla="*/ 27135 h 178686"/>
                <a:gd name="connsiteX17" fmla="*/ 208950 w 272459"/>
                <a:gd name="connsiteY17" fmla="*/ 27135 h 178686"/>
                <a:gd name="connsiteX18" fmla="*/ 136590 w 272459"/>
                <a:gd name="connsiteY18" fmla="*/ 64054 h 178686"/>
                <a:gd name="connsiteX19" fmla="*/ 27089 w 272459"/>
                <a:gd name="connsiteY19" fmla="*/ 151625 h 178686"/>
                <a:gd name="connsiteX20" fmla="*/ 27089 w 272459"/>
                <a:gd name="connsiteY20" fmla="*/ 38358 h 178686"/>
                <a:gd name="connsiteX21" fmla="*/ 130461 w 272459"/>
                <a:gd name="connsiteY21" fmla="*/ 90857 h 178686"/>
                <a:gd name="connsiteX22" fmla="*/ 130535 w 272459"/>
                <a:gd name="connsiteY22" fmla="*/ 90857 h 178686"/>
                <a:gd name="connsiteX23" fmla="*/ 130535 w 272459"/>
                <a:gd name="connsiteY23" fmla="*/ 90857 h 178686"/>
                <a:gd name="connsiteX24" fmla="*/ 131273 w 272459"/>
                <a:gd name="connsiteY24" fmla="*/ 91226 h 178686"/>
                <a:gd name="connsiteX25" fmla="*/ 131421 w 272459"/>
                <a:gd name="connsiteY25" fmla="*/ 91300 h 178686"/>
                <a:gd name="connsiteX26" fmla="*/ 132085 w 272459"/>
                <a:gd name="connsiteY26" fmla="*/ 91595 h 178686"/>
                <a:gd name="connsiteX27" fmla="*/ 132233 w 272459"/>
                <a:gd name="connsiteY27" fmla="*/ 91669 h 178686"/>
                <a:gd name="connsiteX28" fmla="*/ 132898 w 272459"/>
                <a:gd name="connsiteY28" fmla="*/ 91890 h 178686"/>
                <a:gd name="connsiteX29" fmla="*/ 133045 w 272459"/>
                <a:gd name="connsiteY29" fmla="*/ 91964 h 178686"/>
                <a:gd name="connsiteX30" fmla="*/ 133710 w 272459"/>
                <a:gd name="connsiteY30" fmla="*/ 92112 h 178686"/>
                <a:gd name="connsiteX31" fmla="*/ 133857 w 272459"/>
                <a:gd name="connsiteY31" fmla="*/ 92112 h 178686"/>
                <a:gd name="connsiteX32" fmla="*/ 134596 w 272459"/>
                <a:gd name="connsiteY32" fmla="*/ 92260 h 178686"/>
                <a:gd name="connsiteX33" fmla="*/ 134744 w 272459"/>
                <a:gd name="connsiteY33" fmla="*/ 92260 h 178686"/>
                <a:gd name="connsiteX34" fmla="*/ 135482 w 272459"/>
                <a:gd name="connsiteY34" fmla="*/ 92333 h 178686"/>
                <a:gd name="connsiteX35" fmla="*/ 135630 w 272459"/>
                <a:gd name="connsiteY35" fmla="*/ 92333 h 178686"/>
                <a:gd name="connsiteX36" fmla="*/ 136516 w 272459"/>
                <a:gd name="connsiteY36" fmla="*/ 92333 h 178686"/>
                <a:gd name="connsiteX37" fmla="*/ 136516 w 272459"/>
                <a:gd name="connsiteY37" fmla="*/ 92333 h 178686"/>
                <a:gd name="connsiteX38" fmla="*/ 136516 w 272459"/>
                <a:gd name="connsiteY38" fmla="*/ 92333 h 178686"/>
                <a:gd name="connsiteX39" fmla="*/ 137402 w 272459"/>
                <a:gd name="connsiteY39" fmla="*/ 92333 h 178686"/>
                <a:gd name="connsiteX40" fmla="*/ 137549 w 272459"/>
                <a:gd name="connsiteY40" fmla="*/ 92333 h 178686"/>
                <a:gd name="connsiteX41" fmla="*/ 138288 w 272459"/>
                <a:gd name="connsiteY41" fmla="*/ 92260 h 178686"/>
                <a:gd name="connsiteX42" fmla="*/ 138436 w 272459"/>
                <a:gd name="connsiteY42" fmla="*/ 92260 h 178686"/>
                <a:gd name="connsiteX43" fmla="*/ 139174 w 272459"/>
                <a:gd name="connsiteY43" fmla="*/ 92112 h 178686"/>
                <a:gd name="connsiteX44" fmla="*/ 139321 w 272459"/>
                <a:gd name="connsiteY44" fmla="*/ 92112 h 178686"/>
                <a:gd name="connsiteX45" fmla="*/ 139986 w 272459"/>
                <a:gd name="connsiteY45" fmla="*/ 91964 h 178686"/>
                <a:gd name="connsiteX46" fmla="*/ 140134 w 272459"/>
                <a:gd name="connsiteY46" fmla="*/ 91890 h 178686"/>
                <a:gd name="connsiteX47" fmla="*/ 140798 w 272459"/>
                <a:gd name="connsiteY47" fmla="*/ 91669 h 178686"/>
                <a:gd name="connsiteX48" fmla="*/ 140946 w 272459"/>
                <a:gd name="connsiteY48" fmla="*/ 91595 h 178686"/>
                <a:gd name="connsiteX49" fmla="*/ 141610 w 272459"/>
                <a:gd name="connsiteY49" fmla="*/ 91300 h 178686"/>
                <a:gd name="connsiteX50" fmla="*/ 141758 w 272459"/>
                <a:gd name="connsiteY50" fmla="*/ 91226 h 178686"/>
                <a:gd name="connsiteX51" fmla="*/ 142497 w 272459"/>
                <a:gd name="connsiteY51" fmla="*/ 90857 h 178686"/>
                <a:gd name="connsiteX52" fmla="*/ 142497 w 272459"/>
                <a:gd name="connsiteY52" fmla="*/ 90857 h 178686"/>
                <a:gd name="connsiteX53" fmla="*/ 142570 w 272459"/>
                <a:gd name="connsiteY53" fmla="*/ 90857 h 178686"/>
                <a:gd name="connsiteX54" fmla="*/ 245352 w 272459"/>
                <a:gd name="connsiteY54" fmla="*/ 38432 h 178686"/>
                <a:gd name="connsiteX55" fmla="*/ 245352 w 272459"/>
                <a:gd name="connsiteY55" fmla="*/ 151699 h 178686"/>
                <a:gd name="connsiteX56" fmla="*/ 27089 w 272459"/>
                <a:gd name="connsiteY56" fmla="*/ 151699 h 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2459" h="178686">
                  <a:moveTo>
                    <a:pt x="270604" y="10596"/>
                  </a:moveTo>
                  <a:cubicBezTo>
                    <a:pt x="270087" y="9562"/>
                    <a:pt x="269423" y="8602"/>
                    <a:pt x="268684" y="7790"/>
                  </a:cubicBezTo>
                  <a:cubicBezTo>
                    <a:pt x="265436" y="3434"/>
                    <a:pt x="260193" y="554"/>
                    <a:pt x="254212" y="554"/>
                  </a:cubicBezTo>
                  <a:lnTo>
                    <a:pt x="18376" y="554"/>
                  </a:lnTo>
                  <a:cubicBezTo>
                    <a:pt x="12469" y="554"/>
                    <a:pt x="7153" y="3434"/>
                    <a:pt x="3904" y="7790"/>
                  </a:cubicBezTo>
                  <a:cubicBezTo>
                    <a:pt x="3166" y="8602"/>
                    <a:pt x="2501" y="9562"/>
                    <a:pt x="1984" y="10596"/>
                  </a:cubicBezTo>
                  <a:cubicBezTo>
                    <a:pt x="877" y="12737"/>
                    <a:pt x="434" y="15026"/>
                    <a:pt x="581" y="17241"/>
                  </a:cubicBezTo>
                  <a:cubicBezTo>
                    <a:pt x="581" y="17536"/>
                    <a:pt x="581" y="17758"/>
                    <a:pt x="581" y="18053"/>
                  </a:cubicBezTo>
                  <a:lnTo>
                    <a:pt x="581" y="160707"/>
                  </a:lnTo>
                  <a:cubicBezTo>
                    <a:pt x="581" y="170380"/>
                    <a:pt x="8556" y="178206"/>
                    <a:pt x="18450" y="178206"/>
                  </a:cubicBezTo>
                  <a:lnTo>
                    <a:pt x="254286" y="178206"/>
                  </a:lnTo>
                  <a:cubicBezTo>
                    <a:pt x="264106" y="178206"/>
                    <a:pt x="272155" y="170380"/>
                    <a:pt x="272155" y="160707"/>
                  </a:cubicBezTo>
                  <a:lnTo>
                    <a:pt x="272155" y="18053"/>
                  </a:lnTo>
                  <a:cubicBezTo>
                    <a:pt x="272155" y="17758"/>
                    <a:pt x="272155" y="17536"/>
                    <a:pt x="272155" y="17241"/>
                  </a:cubicBezTo>
                  <a:cubicBezTo>
                    <a:pt x="272155" y="15026"/>
                    <a:pt x="271712" y="12737"/>
                    <a:pt x="270604" y="10596"/>
                  </a:cubicBezTo>
                  <a:close/>
                  <a:moveTo>
                    <a:pt x="136590" y="64054"/>
                  </a:moveTo>
                  <a:lnTo>
                    <a:pt x="63860" y="27135"/>
                  </a:lnTo>
                  <a:lnTo>
                    <a:pt x="208950" y="27135"/>
                  </a:lnTo>
                  <a:lnTo>
                    <a:pt x="136590" y="64054"/>
                  </a:lnTo>
                  <a:close/>
                  <a:moveTo>
                    <a:pt x="27089" y="151625"/>
                  </a:moveTo>
                  <a:lnTo>
                    <a:pt x="27089" y="38358"/>
                  </a:lnTo>
                  <a:lnTo>
                    <a:pt x="130461" y="90857"/>
                  </a:lnTo>
                  <a:cubicBezTo>
                    <a:pt x="130461" y="90857"/>
                    <a:pt x="130461" y="90857"/>
                    <a:pt x="130535" y="90857"/>
                  </a:cubicBezTo>
                  <a:lnTo>
                    <a:pt x="130535" y="90857"/>
                  </a:lnTo>
                  <a:cubicBezTo>
                    <a:pt x="130757" y="91005"/>
                    <a:pt x="131052" y="91078"/>
                    <a:pt x="131273" y="91226"/>
                  </a:cubicBezTo>
                  <a:cubicBezTo>
                    <a:pt x="131347" y="91226"/>
                    <a:pt x="131347" y="91300"/>
                    <a:pt x="131421" y="91300"/>
                  </a:cubicBezTo>
                  <a:cubicBezTo>
                    <a:pt x="131642" y="91374"/>
                    <a:pt x="131864" y="91447"/>
                    <a:pt x="132085" y="91595"/>
                  </a:cubicBezTo>
                  <a:cubicBezTo>
                    <a:pt x="132159" y="91595"/>
                    <a:pt x="132159" y="91595"/>
                    <a:pt x="132233" y="91669"/>
                  </a:cubicBezTo>
                  <a:cubicBezTo>
                    <a:pt x="132455" y="91743"/>
                    <a:pt x="132676" y="91816"/>
                    <a:pt x="132898" y="91890"/>
                  </a:cubicBezTo>
                  <a:cubicBezTo>
                    <a:pt x="132972" y="91890"/>
                    <a:pt x="132972" y="91890"/>
                    <a:pt x="133045" y="91964"/>
                  </a:cubicBezTo>
                  <a:cubicBezTo>
                    <a:pt x="133267" y="92038"/>
                    <a:pt x="133488" y="92112"/>
                    <a:pt x="133710" y="92112"/>
                  </a:cubicBezTo>
                  <a:cubicBezTo>
                    <a:pt x="133784" y="92112"/>
                    <a:pt x="133784" y="92112"/>
                    <a:pt x="133857" y="92112"/>
                  </a:cubicBezTo>
                  <a:cubicBezTo>
                    <a:pt x="134079" y="92186"/>
                    <a:pt x="134301" y="92186"/>
                    <a:pt x="134596" y="92260"/>
                  </a:cubicBezTo>
                  <a:cubicBezTo>
                    <a:pt x="134670" y="92260"/>
                    <a:pt x="134670" y="92260"/>
                    <a:pt x="134744" y="92260"/>
                  </a:cubicBezTo>
                  <a:cubicBezTo>
                    <a:pt x="134965" y="92260"/>
                    <a:pt x="135260" y="92333"/>
                    <a:pt x="135482" y="92333"/>
                  </a:cubicBezTo>
                  <a:cubicBezTo>
                    <a:pt x="135556" y="92333"/>
                    <a:pt x="135556" y="92333"/>
                    <a:pt x="135630" y="92333"/>
                  </a:cubicBezTo>
                  <a:cubicBezTo>
                    <a:pt x="135925" y="92333"/>
                    <a:pt x="136220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811" y="92333"/>
                    <a:pt x="137106" y="92333"/>
                    <a:pt x="137402" y="92333"/>
                  </a:cubicBezTo>
                  <a:cubicBezTo>
                    <a:pt x="137475" y="92333"/>
                    <a:pt x="137475" y="92333"/>
                    <a:pt x="137549" y="92333"/>
                  </a:cubicBezTo>
                  <a:cubicBezTo>
                    <a:pt x="137771" y="92333"/>
                    <a:pt x="138066" y="92260"/>
                    <a:pt x="138288" y="92260"/>
                  </a:cubicBezTo>
                  <a:cubicBezTo>
                    <a:pt x="138362" y="92260"/>
                    <a:pt x="138362" y="92260"/>
                    <a:pt x="138436" y="92260"/>
                  </a:cubicBezTo>
                  <a:cubicBezTo>
                    <a:pt x="138657" y="92260"/>
                    <a:pt x="138879" y="92186"/>
                    <a:pt x="139174" y="92112"/>
                  </a:cubicBezTo>
                  <a:cubicBezTo>
                    <a:pt x="139248" y="92112"/>
                    <a:pt x="139248" y="92112"/>
                    <a:pt x="139321" y="92112"/>
                  </a:cubicBezTo>
                  <a:cubicBezTo>
                    <a:pt x="139543" y="92038"/>
                    <a:pt x="139764" y="92038"/>
                    <a:pt x="139986" y="91964"/>
                  </a:cubicBezTo>
                  <a:cubicBezTo>
                    <a:pt x="140060" y="91964"/>
                    <a:pt x="140060" y="91964"/>
                    <a:pt x="140134" y="91890"/>
                  </a:cubicBezTo>
                  <a:cubicBezTo>
                    <a:pt x="140355" y="91816"/>
                    <a:pt x="140577" y="91743"/>
                    <a:pt x="140798" y="91669"/>
                  </a:cubicBezTo>
                  <a:cubicBezTo>
                    <a:pt x="140872" y="91669"/>
                    <a:pt x="140872" y="91669"/>
                    <a:pt x="140946" y="91595"/>
                  </a:cubicBezTo>
                  <a:cubicBezTo>
                    <a:pt x="141167" y="91521"/>
                    <a:pt x="141389" y="91447"/>
                    <a:pt x="141610" y="91300"/>
                  </a:cubicBezTo>
                  <a:cubicBezTo>
                    <a:pt x="141684" y="91300"/>
                    <a:pt x="141684" y="91226"/>
                    <a:pt x="141758" y="91226"/>
                  </a:cubicBezTo>
                  <a:cubicBezTo>
                    <a:pt x="141980" y="91078"/>
                    <a:pt x="142275" y="91005"/>
                    <a:pt x="142497" y="90857"/>
                  </a:cubicBezTo>
                  <a:lnTo>
                    <a:pt x="142497" y="90857"/>
                  </a:lnTo>
                  <a:cubicBezTo>
                    <a:pt x="142497" y="90857"/>
                    <a:pt x="142497" y="90857"/>
                    <a:pt x="142570" y="90857"/>
                  </a:cubicBezTo>
                  <a:lnTo>
                    <a:pt x="245352" y="38432"/>
                  </a:lnTo>
                  <a:lnTo>
                    <a:pt x="245352" y="151699"/>
                  </a:lnTo>
                  <a:lnTo>
                    <a:pt x="27089" y="1516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189" name="Forma libre 9">
              <a:extLst>
                <a:ext uri="{FF2B5EF4-FFF2-40B4-BE49-F238E27FC236}">
                  <a16:creationId xmlns:a16="http://schemas.microsoft.com/office/drawing/2014/main" id="{18711C7B-1396-5540-8250-58BCEEEEFFD1}"/>
                </a:ext>
              </a:extLst>
            </p:cNvPr>
            <p:cNvSpPr/>
            <p:nvPr/>
          </p:nvSpPr>
          <p:spPr>
            <a:xfrm>
              <a:off x="17819948" y="5145196"/>
              <a:ext cx="299779" cy="531628"/>
            </a:xfrm>
            <a:custGeom>
              <a:avLst/>
              <a:gdLst>
                <a:gd name="connsiteX0" fmla="*/ 256258 w 299779"/>
                <a:gd name="connsiteY0" fmla="*/ 43 h 531627"/>
                <a:gd name="connsiteX1" fmla="*/ 43976 w 299779"/>
                <a:gd name="connsiteY1" fmla="*/ 43 h 531627"/>
                <a:gd name="connsiteX2" fmla="*/ 43 w 299779"/>
                <a:gd name="connsiteY2" fmla="*/ 43976 h 531627"/>
                <a:gd name="connsiteX3" fmla="*/ 43 w 299779"/>
                <a:gd name="connsiteY3" fmla="*/ 487812 h 531627"/>
                <a:gd name="connsiteX4" fmla="*/ 43976 w 299779"/>
                <a:gd name="connsiteY4" fmla="*/ 531745 h 531627"/>
                <a:gd name="connsiteX5" fmla="*/ 256258 w 299779"/>
                <a:gd name="connsiteY5" fmla="*/ 531745 h 531627"/>
                <a:gd name="connsiteX6" fmla="*/ 300191 w 299779"/>
                <a:gd name="connsiteY6" fmla="*/ 487812 h 531627"/>
                <a:gd name="connsiteX7" fmla="*/ 300191 w 299779"/>
                <a:gd name="connsiteY7" fmla="*/ 43976 h 531627"/>
                <a:gd name="connsiteX8" fmla="*/ 256258 w 299779"/>
                <a:gd name="connsiteY8" fmla="*/ 43 h 531627"/>
                <a:gd name="connsiteX9" fmla="*/ 273610 w 299779"/>
                <a:gd name="connsiteY9" fmla="*/ 487812 h 531627"/>
                <a:gd name="connsiteX10" fmla="*/ 256258 w 299779"/>
                <a:gd name="connsiteY10" fmla="*/ 505163 h 531627"/>
                <a:gd name="connsiteX11" fmla="*/ 43976 w 299779"/>
                <a:gd name="connsiteY11" fmla="*/ 505163 h 531627"/>
                <a:gd name="connsiteX12" fmla="*/ 26624 w 299779"/>
                <a:gd name="connsiteY12" fmla="*/ 487812 h 531627"/>
                <a:gd name="connsiteX13" fmla="*/ 26624 w 299779"/>
                <a:gd name="connsiteY13" fmla="*/ 43976 h 531627"/>
                <a:gd name="connsiteX14" fmla="*/ 43976 w 299779"/>
                <a:gd name="connsiteY14" fmla="*/ 26624 h 531627"/>
                <a:gd name="connsiteX15" fmla="*/ 78532 w 299779"/>
                <a:gd name="connsiteY15" fmla="*/ 26624 h 531627"/>
                <a:gd name="connsiteX16" fmla="*/ 91084 w 299779"/>
                <a:gd name="connsiteY16" fmla="*/ 45748 h 531627"/>
                <a:gd name="connsiteX17" fmla="*/ 102233 w 299779"/>
                <a:gd name="connsiteY17" fmla="*/ 51803 h 531627"/>
                <a:gd name="connsiteX18" fmla="*/ 200880 w 299779"/>
                <a:gd name="connsiteY18" fmla="*/ 51803 h 531627"/>
                <a:gd name="connsiteX19" fmla="*/ 212325 w 299779"/>
                <a:gd name="connsiteY19" fmla="*/ 45305 h 531627"/>
                <a:gd name="connsiteX20" fmla="*/ 223400 w 299779"/>
                <a:gd name="connsiteY20" fmla="*/ 26624 h 531627"/>
                <a:gd name="connsiteX21" fmla="*/ 256332 w 299779"/>
                <a:gd name="connsiteY21" fmla="*/ 26624 h 531627"/>
                <a:gd name="connsiteX22" fmla="*/ 273683 w 299779"/>
                <a:gd name="connsiteY22" fmla="*/ 43976 h 531627"/>
                <a:gd name="connsiteX23" fmla="*/ 273683 w 299779"/>
                <a:gd name="connsiteY23" fmla="*/ 487812 h 5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779" h="531627">
                  <a:moveTo>
                    <a:pt x="256258" y="43"/>
                  </a:moveTo>
                  <a:lnTo>
                    <a:pt x="43976" y="43"/>
                  </a:lnTo>
                  <a:cubicBezTo>
                    <a:pt x="19758" y="43"/>
                    <a:pt x="43" y="19757"/>
                    <a:pt x="43" y="43976"/>
                  </a:cubicBezTo>
                  <a:lnTo>
                    <a:pt x="43" y="487812"/>
                  </a:lnTo>
                  <a:cubicBezTo>
                    <a:pt x="43" y="512030"/>
                    <a:pt x="19758" y="531745"/>
                    <a:pt x="43976" y="531745"/>
                  </a:cubicBezTo>
                  <a:lnTo>
                    <a:pt x="256258" y="531745"/>
                  </a:lnTo>
                  <a:cubicBezTo>
                    <a:pt x="280477" y="531745"/>
                    <a:pt x="300191" y="512030"/>
                    <a:pt x="300191" y="487812"/>
                  </a:cubicBezTo>
                  <a:lnTo>
                    <a:pt x="300191" y="43976"/>
                  </a:lnTo>
                  <a:cubicBezTo>
                    <a:pt x="300191" y="19757"/>
                    <a:pt x="280477" y="43"/>
                    <a:pt x="256258" y="43"/>
                  </a:cubicBezTo>
                  <a:close/>
                  <a:moveTo>
                    <a:pt x="273610" y="487812"/>
                  </a:moveTo>
                  <a:cubicBezTo>
                    <a:pt x="273610" y="497337"/>
                    <a:pt x="265857" y="505163"/>
                    <a:pt x="256258" y="505163"/>
                  </a:cubicBezTo>
                  <a:lnTo>
                    <a:pt x="43976" y="505163"/>
                  </a:lnTo>
                  <a:cubicBezTo>
                    <a:pt x="34451" y="505163"/>
                    <a:pt x="26624" y="497410"/>
                    <a:pt x="26624" y="487812"/>
                  </a:cubicBezTo>
                  <a:lnTo>
                    <a:pt x="26624" y="43976"/>
                  </a:lnTo>
                  <a:cubicBezTo>
                    <a:pt x="26624" y="34451"/>
                    <a:pt x="34377" y="26624"/>
                    <a:pt x="43976" y="26624"/>
                  </a:cubicBezTo>
                  <a:lnTo>
                    <a:pt x="78532" y="26624"/>
                  </a:lnTo>
                  <a:lnTo>
                    <a:pt x="91084" y="45748"/>
                  </a:lnTo>
                  <a:cubicBezTo>
                    <a:pt x="93521" y="49514"/>
                    <a:pt x="97729" y="51803"/>
                    <a:pt x="102233" y="51803"/>
                  </a:cubicBezTo>
                  <a:lnTo>
                    <a:pt x="200880" y="51803"/>
                  </a:lnTo>
                  <a:cubicBezTo>
                    <a:pt x="205605" y="51803"/>
                    <a:pt x="209888" y="49292"/>
                    <a:pt x="212325" y="45305"/>
                  </a:cubicBezTo>
                  <a:lnTo>
                    <a:pt x="223400" y="26624"/>
                  </a:lnTo>
                  <a:lnTo>
                    <a:pt x="256332" y="26624"/>
                  </a:lnTo>
                  <a:cubicBezTo>
                    <a:pt x="265857" y="26624"/>
                    <a:pt x="273683" y="34377"/>
                    <a:pt x="273683" y="43976"/>
                  </a:cubicBezTo>
                  <a:lnTo>
                    <a:pt x="273683" y="487812"/>
                  </a:lnTo>
                  <a:close/>
                </a:path>
              </a:pathLst>
            </a:custGeom>
            <a:grpFill/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BC22CC-A71B-1E42-92A8-D51C689BB204}"/>
              </a:ext>
            </a:extLst>
          </p:cNvPr>
          <p:cNvGrpSpPr/>
          <p:nvPr/>
        </p:nvGrpSpPr>
        <p:grpSpPr>
          <a:xfrm>
            <a:off x="1464171" y="9796657"/>
            <a:ext cx="5791966" cy="2796570"/>
            <a:chOff x="1464171" y="9796657"/>
            <a:chExt cx="5791966" cy="2796570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758F584-5EE2-364A-B997-356F5F94AAE2}"/>
                </a:ext>
              </a:extLst>
            </p:cNvPr>
            <p:cNvGrpSpPr/>
            <p:nvPr/>
          </p:nvGrpSpPr>
          <p:grpSpPr>
            <a:xfrm>
              <a:off x="1466348" y="11343885"/>
              <a:ext cx="5789789" cy="1249342"/>
              <a:chOff x="17364808" y="10081126"/>
              <a:chExt cx="5789789" cy="1249342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6C6408B9-ACF4-6D45-B836-AEA747B82946}"/>
                  </a:ext>
                </a:extLst>
              </p:cNvPr>
              <p:cNvGrpSpPr/>
              <p:nvPr/>
            </p:nvGrpSpPr>
            <p:grpSpPr>
              <a:xfrm>
                <a:off x="18718878" y="10888611"/>
                <a:ext cx="4435719" cy="428637"/>
                <a:chOff x="5921828" y="4484918"/>
                <a:chExt cx="21626287" cy="783776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3F929A41-A3E5-DB4D-AA06-B2C6B8AB9B33}"/>
                    </a:ext>
                  </a:extLst>
                </p:cNvPr>
                <p:cNvGrpSpPr/>
                <p:nvPr/>
              </p:nvGrpSpPr>
              <p:grpSpPr>
                <a:xfrm>
                  <a:off x="5921828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A1B3A29C-27BA-0B4F-8CF4-13C128F8F167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14E65BBA-5326-7F4C-B424-C3888E69C217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4FAD92BB-369D-A744-8DC9-9755A9218FE4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D3BFE72-6F14-C749-BE8D-2C0B82F31655}"/>
                    </a:ext>
                  </a:extLst>
                </p:cNvPr>
                <p:cNvGrpSpPr/>
                <p:nvPr/>
              </p:nvGrpSpPr>
              <p:grpSpPr>
                <a:xfrm>
                  <a:off x="12409714" y="4484918"/>
                  <a:ext cx="6487886" cy="783776"/>
                  <a:chOff x="5791200" y="4484912"/>
                  <a:chExt cx="6731961" cy="478974"/>
                </a:xfrm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F776F3AA-A445-A440-8017-E4B68256177E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3B64A32C-60A8-7647-848D-D49AAB5B1445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F61C607F-6BF0-1840-B105-638D449B76CF}"/>
                      </a:ext>
                    </a:extLst>
                  </p:cNvPr>
                  <p:cNvSpPr/>
                  <p:nvPr/>
                </p:nvSpPr>
                <p:spPr>
                  <a:xfrm>
                    <a:off x="10279174" y="4484912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15F5CAA4-B8D9-3040-9842-CE41165FAFA1}"/>
                    </a:ext>
                  </a:extLst>
                </p:cNvPr>
                <p:cNvGrpSpPr/>
                <p:nvPr/>
              </p:nvGrpSpPr>
              <p:grpSpPr>
                <a:xfrm>
                  <a:off x="18897600" y="4484918"/>
                  <a:ext cx="8650515" cy="783776"/>
                  <a:chOff x="5791200" y="4484912"/>
                  <a:chExt cx="8975949" cy="478974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0D987211-CFFE-A343-BD7E-0D403CCFD3A1}"/>
                      </a:ext>
                    </a:extLst>
                  </p:cNvPr>
                  <p:cNvSpPr/>
                  <p:nvPr/>
                </p:nvSpPr>
                <p:spPr>
                  <a:xfrm>
                    <a:off x="5791200" y="4484914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ADEA5172-698F-4E41-B766-6ED3C68BAA19}"/>
                      </a:ext>
                    </a:extLst>
                  </p:cNvPr>
                  <p:cNvSpPr/>
                  <p:nvPr/>
                </p:nvSpPr>
                <p:spPr>
                  <a:xfrm>
                    <a:off x="8035187" y="4484914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8AB07626-E247-E44B-AB30-7BA3242FF637}"/>
                      </a:ext>
                    </a:extLst>
                  </p:cNvPr>
                  <p:cNvSpPr/>
                  <p:nvPr/>
                </p:nvSpPr>
                <p:spPr>
                  <a:xfrm>
                    <a:off x="10279173" y="4484912"/>
                    <a:ext cx="2243987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836EA185-70E1-8840-8914-C34B1117AC31}"/>
                      </a:ext>
                    </a:extLst>
                  </p:cNvPr>
                  <p:cNvSpPr/>
                  <p:nvPr/>
                </p:nvSpPr>
                <p:spPr>
                  <a:xfrm>
                    <a:off x="12523161" y="4484912"/>
                    <a:ext cx="2243988" cy="4789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2CE156B-434E-1047-A051-0A6CC09C5221}"/>
                  </a:ext>
                </a:extLst>
              </p:cNvPr>
              <p:cNvGrpSpPr/>
              <p:nvPr/>
            </p:nvGrpSpPr>
            <p:grpSpPr>
              <a:xfrm>
                <a:off x="17364808" y="10081126"/>
                <a:ext cx="5789789" cy="1249342"/>
                <a:chOff x="9894303" y="11490712"/>
                <a:chExt cx="5789789" cy="1249342"/>
              </a:xfrm>
            </p:grpSpPr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326662CF-0925-CA4F-B531-E5977B6C5341}"/>
                    </a:ext>
                  </a:extLst>
                </p:cNvPr>
                <p:cNvSpPr txBox="1"/>
                <p:nvPr/>
              </p:nvSpPr>
              <p:spPr>
                <a:xfrm>
                  <a:off x="9894303" y="11490712"/>
                  <a:ext cx="19934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Word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E6EBBD17-B3AC-FB4E-B5F6-E30993622C55}"/>
                    </a:ext>
                  </a:extLst>
                </p:cNvPr>
                <p:cNvSpPr txBox="1"/>
                <p:nvPr/>
              </p:nvSpPr>
              <p:spPr>
                <a:xfrm>
                  <a:off x="9894303" y="12216834"/>
                  <a:ext cx="14617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Excel</a:t>
                  </a:r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6343780-B53E-AD4D-A18C-0F1CEB61DAAD}"/>
                    </a:ext>
                  </a:extLst>
                </p:cNvPr>
                <p:cNvGrpSpPr/>
                <p:nvPr/>
              </p:nvGrpSpPr>
              <p:grpSpPr>
                <a:xfrm>
                  <a:off x="11248373" y="11618458"/>
                  <a:ext cx="4435719" cy="428637"/>
                  <a:chOff x="5921828" y="4484918"/>
                  <a:chExt cx="21626287" cy="783776"/>
                </a:xfrm>
              </p:grpSpPr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AD98A3F3-3FA3-224A-ACEB-016201722302}"/>
                      </a:ext>
                    </a:extLst>
                  </p:cNvPr>
                  <p:cNvGrpSpPr/>
                  <p:nvPr/>
                </p:nvGrpSpPr>
                <p:grpSpPr>
                  <a:xfrm>
                    <a:off x="5921828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06" name="Rectangle 205">
                      <a:extLst>
                        <a:ext uri="{FF2B5EF4-FFF2-40B4-BE49-F238E27FC236}">
                          <a16:creationId xmlns:a16="http://schemas.microsoft.com/office/drawing/2014/main" id="{88AACD7E-225F-3440-85A6-F6D5842D8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Rectangle 206">
                      <a:extLst>
                        <a:ext uri="{FF2B5EF4-FFF2-40B4-BE49-F238E27FC236}">
                          <a16:creationId xmlns:a16="http://schemas.microsoft.com/office/drawing/2014/main" id="{5CE3D0D2-EF12-9E4F-9697-73958CAE3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Rectangle 207">
                      <a:extLst>
                        <a:ext uri="{FF2B5EF4-FFF2-40B4-BE49-F238E27FC236}">
                          <a16:creationId xmlns:a16="http://schemas.microsoft.com/office/drawing/2014/main" id="{1443E8F8-EB22-8547-A42A-F3854D43D6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7" name="Group 196">
                    <a:extLst>
                      <a:ext uri="{FF2B5EF4-FFF2-40B4-BE49-F238E27FC236}">
                        <a16:creationId xmlns:a16="http://schemas.microsoft.com/office/drawing/2014/main" id="{76A6864A-A66F-6A40-805A-A76B17D254D0}"/>
                      </a:ext>
                    </a:extLst>
                  </p:cNvPr>
                  <p:cNvGrpSpPr/>
                  <p:nvPr/>
                </p:nvGrpSpPr>
                <p:grpSpPr>
                  <a:xfrm>
                    <a:off x="12409714" y="4484918"/>
                    <a:ext cx="6487886" cy="783776"/>
                    <a:chOff x="5791200" y="4484912"/>
                    <a:chExt cx="6731961" cy="478974"/>
                  </a:xfrm>
                </p:grpSpPr>
                <p:sp>
                  <p:nvSpPr>
                    <p:cNvPr id="203" name="Rectangle 202">
                      <a:extLst>
                        <a:ext uri="{FF2B5EF4-FFF2-40B4-BE49-F238E27FC236}">
                          <a16:creationId xmlns:a16="http://schemas.microsoft.com/office/drawing/2014/main" id="{FE9673D4-A3DE-9A41-B721-AA242548C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4" name="Rectangle 203">
                      <a:extLst>
                        <a:ext uri="{FF2B5EF4-FFF2-40B4-BE49-F238E27FC236}">
                          <a16:creationId xmlns:a16="http://schemas.microsoft.com/office/drawing/2014/main" id="{27136020-3E5E-BC49-A948-FCA5413784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5" name="Rectangle 204">
                      <a:extLst>
                        <a:ext uri="{FF2B5EF4-FFF2-40B4-BE49-F238E27FC236}">
                          <a16:creationId xmlns:a16="http://schemas.microsoft.com/office/drawing/2014/main" id="{DA8F06EA-DC21-A443-AF89-FAF8F4F26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4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8" name="Group 197">
                    <a:extLst>
                      <a:ext uri="{FF2B5EF4-FFF2-40B4-BE49-F238E27FC236}">
                        <a16:creationId xmlns:a16="http://schemas.microsoft.com/office/drawing/2014/main" id="{4ACD20E8-65D7-7644-BF73-295D70036951}"/>
                      </a:ext>
                    </a:extLst>
                  </p:cNvPr>
                  <p:cNvGrpSpPr/>
                  <p:nvPr/>
                </p:nvGrpSpPr>
                <p:grpSpPr>
                  <a:xfrm>
                    <a:off x="18897600" y="4484918"/>
                    <a:ext cx="8650515" cy="783776"/>
                    <a:chOff x="5791200" y="4484912"/>
                    <a:chExt cx="8975949" cy="478974"/>
                  </a:xfrm>
                </p:grpSpPr>
                <p:sp>
                  <p:nvSpPr>
                    <p:cNvPr id="199" name="Rectangle 198">
                      <a:extLst>
                        <a:ext uri="{FF2B5EF4-FFF2-40B4-BE49-F238E27FC236}">
                          <a16:creationId xmlns:a16="http://schemas.microsoft.com/office/drawing/2014/main" id="{F203723D-6CAD-0448-BB20-8EEC27760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200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Rectangle 199">
                      <a:extLst>
                        <a:ext uri="{FF2B5EF4-FFF2-40B4-BE49-F238E27FC236}">
                          <a16:creationId xmlns:a16="http://schemas.microsoft.com/office/drawing/2014/main" id="{067C0EA1-AD38-EE45-B5D3-CE3540B6E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187" y="4484914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B8BE73CD-E688-7F4C-A9B4-342D72B4E5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79173" y="4484912"/>
                      <a:ext cx="2243987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2" name="Rectangle 201">
                      <a:extLst>
                        <a:ext uri="{FF2B5EF4-FFF2-40B4-BE49-F238E27FC236}">
                          <a16:creationId xmlns:a16="http://schemas.microsoft.com/office/drawing/2014/main" id="{33D9EDBB-F531-7F4F-94F6-393FA584B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23161" y="4484912"/>
                      <a:ext cx="2243988" cy="4789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</p:grp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EDCBDD6-5F24-824A-B54E-478873DB9929}"/>
                </a:ext>
              </a:extLst>
            </p:cNvPr>
            <p:cNvSpPr txBox="1"/>
            <p:nvPr/>
          </p:nvSpPr>
          <p:spPr>
            <a:xfrm>
              <a:off x="1464171" y="9796657"/>
              <a:ext cx="2740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Skills</a:t>
              </a:r>
            </a:p>
          </p:txBody>
        </p: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9FC04F60-4105-F34A-B6EA-B1FB0E23AAC4}"/>
              </a:ext>
            </a:extLst>
          </p:cNvPr>
          <p:cNvSpPr txBox="1"/>
          <p:nvPr/>
        </p:nvSpPr>
        <p:spPr>
          <a:xfrm>
            <a:off x="11412622" y="10985865"/>
            <a:ext cx="4977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D607F115-B7D1-1D43-A4C0-27D06A9B9396}"/>
              </a:ext>
            </a:extLst>
          </p:cNvPr>
          <p:cNvSpPr txBox="1"/>
          <p:nvPr/>
        </p:nvSpPr>
        <p:spPr>
          <a:xfrm>
            <a:off x="9857413" y="10985866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23BAA17-4EE0-774A-A2CA-CF7D3F784D75}"/>
              </a:ext>
            </a:extLst>
          </p:cNvPr>
          <p:cNvSpPr txBox="1"/>
          <p:nvPr/>
        </p:nvSpPr>
        <p:spPr>
          <a:xfrm>
            <a:off x="10001390" y="9685183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F5371CA-0AD1-4A4C-9844-B4C1598CD6C7}"/>
              </a:ext>
            </a:extLst>
          </p:cNvPr>
          <p:cNvSpPr txBox="1"/>
          <p:nvPr/>
        </p:nvSpPr>
        <p:spPr>
          <a:xfrm>
            <a:off x="18271812" y="11004375"/>
            <a:ext cx="4977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5BCF52D-45D7-F146-996E-6234FE3B03C3}"/>
              </a:ext>
            </a:extLst>
          </p:cNvPr>
          <p:cNvSpPr txBox="1"/>
          <p:nvPr/>
        </p:nvSpPr>
        <p:spPr>
          <a:xfrm>
            <a:off x="16716603" y="11004376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3EF58A1-5FF4-3C40-91E2-ACE62688AA39}"/>
              </a:ext>
            </a:extLst>
          </p:cNvPr>
          <p:cNvSpPr txBox="1"/>
          <p:nvPr/>
        </p:nvSpPr>
        <p:spPr>
          <a:xfrm>
            <a:off x="16860580" y="9703693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pic>
        <p:nvPicPr>
          <p:cNvPr id="5" name="Picture Placeholder 4" descr="A person sitting at a desk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4302504C-1560-EE40-B038-A8E9FA2130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t="8993" r="34101" b="46281"/>
          <a:stretch/>
        </p:blipFill>
        <p:spPr>
          <a:xfrm>
            <a:off x="-1" y="4053840"/>
            <a:ext cx="8783445" cy="4825942"/>
          </a:xfrm>
        </p:spPr>
      </p:pic>
    </p:spTree>
    <p:extLst>
      <p:ext uri="{BB962C8B-B14F-4D97-AF65-F5344CB8AC3E}">
        <p14:creationId xmlns:p14="http://schemas.microsoft.com/office/powerpoint/2010/main" val="229326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C776E18-1AD2-8F4F-85CE-91C8EF737C65}"/>
              </a:ext>
            </a:extLst>
          </p:cNvPr>
          <p:cNvSpPr/>
          <p:nvPr/>
        </p:nvSpPr>
        <p:spPr>
          <a:xfrm>
            <a:off x="0" y="0"/>
            <a:ext cx="24377650" cy="59500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506436-BFCB-4142-B54C-C5278E785108}"/>
              </a:ext>
            </a:extLst>
          </p:cNvPr>
          <p:cNvGrpSpPr/>
          <p:nvPr/>
        </p:nvGrpSpPr>
        <p:grpSpPr>
          <a:xfrm>
            <a:off x="12012824" y="1969437"/>
            <a:ext cx="4250362" cy="2206359"/>
            <a:chOff x="11403224" y="2105583"/>
            <a:chExt cx="4250362" cy="220635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FF09535-5D7B-A148-BF94-464D6664674A}"/>
                </a:ext>
              </a:extLst>
            </p:cNvPr>
            <p:cNvSpPr txBox="1"/>
            <p:nvPr/>
          </p:nvSpPr>
          <p:spPr>
            <a:xfrm>
              <a:off x="11403224" y="2926947"/>
              <a:ext cx="42503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9AA5E46-C31B-384B-A4BC-FA7515E3310A}"/>
                </a:ext>
              </a:extLst>
            </p:cNvPr>
            <p:cNvSpPr txBox="1"/>
            <p:nvPr/>
          </p:nvSpPr>
          <p:spPr>
            <a:xfrm>
              <a:off x="11427471" y="2105583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About me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8F0120-FBB6-3F4D-8D90-C762F6363E4A}"/>
              </a:ext>
            </a:extLst>
          </p:cNvPr>
          <p:cNvGrpSpPr/>
          <p:nvPr/>
        </p:nvGrpSpPr>
        <p:grpSpPr>
          <a:xfrm>
            <a:off x="6706425" y="1969437"/>
            <a:ext cx="3578514" cy="2044881"/>
            <a:chOff x="19451434" y="6754749"/>
            <a:chExt cx="3578514" cy="204488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D0D462A-189C-BA49-B2CA-5602D4404A18}"/>
                </a:ext>
              </a:extLst>
            </p:cNvPr>
            <p:cNvSpPr txBox="1"/>
            <p:nvPr/>
          </p:nvSpPr>
          <p:spPr>
            <a:xfrm>
              <a:off x="20138317" y="7395807"/>
              <a:ext cx="28916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(000) 777-1234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tomlee@mail.com</a:t>
              </a:r>
              <a:endPara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www.kcage.com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E5B5663-8CD2-064C-8546-A1A2D48827DE}"/>
                </a:ext>
              </a:extLst>
            </p:cNvPr>
            <p:cNvSpPr txBox="1"/>
            <p:nvPr/>
          </p:nvSpPr>
          <p:spPr>
            <a:xfrm>
              <a:off x="19451434" y="6754749"/>
              <a:ext cx="308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Contact me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E84CE4-4F4A-554F-8008-3E493B1F28F0}"/>
                </a:ext>
              </a:extLst>
            </p:cNvPr>
            <p:cNvGrpSpPr/>
            <p:nvPr/>
          </p:nvGrpSpPr>
          <p:grpSpPr>
            <a:xfrm>
              <a:off x="19550254" y="7400848"/>
              <a:ext cx="407929" cy="1398782"/>
              <a:chOff x="17762909" y="5145196"/>
              <a:chExt cx="407929" cy="1398782"/>
            </a:xfrm>
            <a:solidFill>
              <a:schemeClr val="bg1"/>
            </a:solidFill>
          </p:grpSpPr>
          <p:sp>
            <p:nvSpPr>
              <p:cNvPr id="121" name="Forma libre 19">
                <a:extLst>
                  <a:ext uri="{FF2B5EF4-FFF2-40B4-BE49-F238E27FC236}">
                    <a16:creationId xmlns:a16="http://schemas.microsoft.com/office/drawing/2014/main" id="{8CB9C21B-60F8-1445-926A-4E33D533639D}"/>
                  </a:ext>
                </a:extLst>
              </p:cNvPr>
              <p:cNvSpPr/>
              <p:nvPr/>
            </p:nvSpPr>
            <p:spPr>
              <a:xfrm>
                <a:off x="17762909" y="6136049"/>
                <a:ext cx="407929" cy="407929"/>
              </a:xfrm>
              <a:custGeom>
                <a:avLst/>
                <a:gdLst>
                  <a:gd name="connsiteX0" fmla="*/ 511138 w 532366"/>
                  <a:gd name="connsiteY0" fmla="*/ 162903 h 532366"/>
                  <a:gd name="connsiteX1" fmla="*/ 454210 w 532366"/>
                  <a:gd name="connsiteY1" fmla="*/ 78434 h 532366"/>
                  <a:gd name="connsiteX2" fmla="*/ 369740 w 532366"/>
                  <a:gd name="connsiteY2" fmla="*/ 21505 h 532366"/>
                  <a:gd name="connsiteX3" fmla="*/ 280397 w 532366"/>
                  <a:gd name="connsiteY3" fmla="*/ 978 h 532366"/>
                  <a:gd name="connsiteX4" fmla="*/ 274859 w 532366"/>
                  <a:gd name="connsiteY4" fmla="*/ 757 h 532366"/>
                  <a:gd name="connsiteX5" fmla="*/ 267032 w 532366"/>
                  <a:gd name="connsiteY5" fmla="*/ 609 h 532366"/>
                  <a:gd name="connsiteX6" fmla="*/ 264965 w 532366"/>
                  <a:gd name="connsiteY6" fmla="*/ 609 h 532366"/>
                  <a:gd name="connsiteX7" fmla="*/ 162848 w 532366"/>
                  <a:gd name="connsiteY7" fmla="*/ 21505 h 532366"/>
                  <a:gd name="connsiteX8" fmla="*/ 89158 w 532366"/>
                  <a:gd name="connsiteY8" fmla="*/ 68318 h 532366"/>
                  <a:gd name="connsiteX9" fmla="*/ 84654 w 532366"/>
                  <a:gd name="connsiteY9" fmla="*/ 72305 h 532366"/>
                  <a:gd name="connsiteX10" fmla="*/ 84433 w 532366"/>
                  <a:gd name="connsiteY10" fmla="*/ 72600 h 532366"/>
                  <a:gd name="connsiteX11" fmla="*/ 78378 w 532366"/>
                  <a:gd name="connsiteY11" fmla="*/ 78507 h 532366"/>
                  <a:gd name="connsiteX12" fmla="*/ 21450 w 532366"/>
                  <a:gd name="connsiteY12" fmla="*/ 162977 h 532366"/>
                  <a:gd name="connsiteX13" fmla="*/ 554 w 532366"/>
                  <a:gd name="connsiteY13" fmla="*/ 266423 h 532366"/>
                  <a:gd name="connsiteX14" fmla="*/ 21450 w 532366"/>
                  <a:gd name="connsiteY14" fmla="*/ 369869 h 532366"/>
                  <a:gd name="connsiteX15" fmla="*/ 78378 w 532366"/>
                  <a:gd name="connsiteY15" fmla="*/ 454339 h 532366"/>
                  <a:gd name="connsiteX16" fmla="*/ 162848 w 532366"/>
                  <a:gd name="connsiteY16" fmla="*/ 511267 h 532366"/>
                  <a:gd name="connsiteX17" fmla="*/ 252560 w 532366"/>
                  <a:gd name="connsiteY17" fmla="*/ 531794 h 532366"/>
                  <a:gd name="connsiteX18" fmla="*/ 255587 w 532366"/>
                  <a:gd name="connsiteY18" fmla="*/ 532163 h 532366"/>
                  <a:gd name="connsiteX19" fmla="*/ 257507 w 532366"/>
                  <a:gd name="connsiteY19" fmla="*/ 532016 h 532366"/>
                  <a:gd name="connsiteX20" fmla="*/ 266368 w 532366"/>
                  <a:gd name="connsiteY20" fmla="*/ 532163 h 532366"/>
                  <a:gd name="connsiteX21" fmla="*/ 369814 w 532366"/>
                  <a:gd name="connsiteY21" fmla="*/ 511267 h 532366"/>
                  <a:gd name="connsiteX22" fmla="*/ 442986 w 532366"/>
                  <a:gd name="connsiteY22" fmla="*/ 464971 h 532366"/>
                  <a:gd name="connsiteX23" fmla="*/ 448376 w 532366"/>
                  <a:gd name="connsiteY23" fmla="*/ 460541 h 532366"/>
                  <a:gd name="connsiteX24" fmla="*/ 449115 w 532366"/>
                  <a:gd name="connsiteY24" fmla="*/ 459360 h 532366"/>
                  <a:gd name="connsiteX25" fmla="*/ 454283 w 532366"/>
                  <a:gd name="connsiteY25" fmla="*/ 454339 h 532366"/>
                  <a:gd name="connsiteX26" fmla="*/ 511212 w 532366"/>
                  <a:gd name="connsiteY26" fmla="*/ 369869 h 532366"/>
                  <a:gd name="connsiteX27" fmla="*/ 532108 w 532366"/>
                  <a:gd name="connsiteY27" fmla="*/ 266423 h 532366"/>
                  <a:gd name="connsiteX28" fmla="*/ 511138 w 532366"/>
                  <a:gd name="connsiteY28" fmla="*/ 162903 h 532366"/>
                  <a:gd name="connsiteX29" fmla="*/ 417439 w 532366"/>
                  <a:gd name="connsiteY29" fmla="*/ 80944 h 532366"/>
                  <a:gd name="connsiteX30" fmla="*/ 373506 w 532366"/>
                  <a:gd name="connsiteY30" fmla="*/ 102504 h 532366"/>
                  <a:gd name="connsiteX31" fmla="*/ 368115 w 532366"/>
                  <a:gd name="connsiteY31" fmla="*/ 94235 h 532366"/>
                  <a:gd name="connsiteX32" fmla="*/ 316799 w 532366"/>
                  <a:gd name="connsiteY32" fmla="*/ 32507 h 532366"/>
                  <a:gd name="connsiteX33" fmla="*/ 417439 w 532366"/>
                  <a:gd name="connsiteY33" fmla="*/ 80944 h 532366"/>
                  <a:gd name="connsiteX34" fmla="*/ 270724 w 532366"/>
                  <a:gd name="connsiteY34" fmla="*/ 27191 h 532366"/>
                  <a:gd name="connsiteX35" fmla="*/ 272275 w 532366"/>
                  <a:gd name="connsiteY35" fmla="*/ 27191 h 532366"/>
                  <a:gd name="connsiteX36" fmla="*/ 346112 w 532366"/>
                  <a:gd name="connsiteY36" fmla="*/ 109076 h 532366"/>
                  <a:gd name="connsiteX37" fmla="*/ 347441 w 532366"/>
                  <a:gd name="connsiteY37" fmla="*/ 111143 h 532366"/>
                  <a:gd name="connsiteX38" fmla="*/ 264965 w 532366"/>
                  <a:gd name="connsiteY38" fmla="*/ 121776 h 532366"/>
                  <a:gd name="connsiteX39" fmla="*/ 191275 w 532366"/>
                  <a:gd name="connsiteY39" fmla="*/ 111070 h 532366"/>
                  <a:gd name="connsiteX40" fmla="*/ 192604 w 532366"/>
                  <a:gd name="connsiteY40" fmla="*/ 109224 h 532366"/>
                  <a:gd name="connsiteX41" fmla="*/ 270724 w 532366"/>
                  <a:gd name="connsiteY41" fmla="*/ 27191 h 532366"/>
                  <a:gd name="connsiteX42" fmla="*/ 226939 w 532366"/>
                  <a:gd name="connsiteY42" fmla="*/ 30292 h 532366"/>
                  <a:gd name="connsiteX43" fmla="*/ 170970 w 532366"/>
                  <a:gd name="connsiteY43" fmla="*/ 93644 h 532366"/>
                  <a:gd name="connsiteX44" fmla="*/ 164989 w 532366"/>
                  <a:gd name="connsiteY44" fmla="*/ 102283 h 532366"/>
                  <a:gd name="connsiteX45" fmla="*/ 117807 w 532366"/>
                  <a:gd name="connsiteY45" fmla="*/ 78729 h 532366"/>
                  <a:gd name="connsiteX46" fmla="*/ 226939 w 532366"/>
                  <a:gd name="connsiteY46" fmla="*/ 30292 h 532366"/>
                  <a:gd name="connsiteX47" fmla="*/ 115223 w 532366"/>
                  <a:gd name="connsiteY47" fmla="*/ 451902 h 532366"/>
                  <a:gd name="connsiteX48" fmla="*/ 159082 w 532366"/>
                  <a:gd name="connsiteY48" fmla="*/ 430342 h 532366"/>
                  <a:gd name="connsiteX49" fmla="*/ 215715 w 532366"/>
                  <a:gd name="connsiteY49" fmla="*/ 500192 h 532366"/>
                  <a:gd name="connsiteX50" fmla="*/ 115223 w 532366"/>
                  <a:gd name="connsiteY50" fmla="*/ 451902 h 532366"/>
                  <a:gd name="connsiteX51" fmla="*/ 261716 w 532366"/>
                  <a:gd name="connsiteY51" fmla="*/ 505508 h 532366"/>
                  <a:gd name="connsiteX52" fmla="*/ 260313 w 532366"/>
                  <a:gd name="connsiteY52" fmla="*/ 505508 h 532366"/>
                  <a:gd name="connsiteX53" fmla="*/ 185073 w 532366"/>
                  <a:gd name="connsiteY53" fmla="*/ 421629 h 532366"/>
                  <a:gd name="connsiteX54" fmla="*/ 267918 w 532366"/>
                  <a:gd name="connsiteY54" fmla="*/ 410849 h 532366"/>
                  <a:gd name="connsiteX55" fmla="*/ 341386 w 532366"/>
                  <a:gd name="connsiteY55" fmla="*/ 421481 h 532366"/>
                  <a:gd name="connsiteX56" fmla="*/ 261716 w 532366"/>
                  <a:gd name="connsiteY56" fmla="*/ 505508 h 532366"/>
                  <a:gd name="connsiteX57" fmla="*/ 305501 w 532366"/>
                  <a:gd name="connsiteY57" fmla="*/ 502333 h 532366"/>
                  <a:gd name="connsiteX58" fmla="*/ 367599 w 532366"/>
                  <a:gd name="connsiteY58" fmla="*/ 430268 h 532366"/>
                  <a:gd name="connsiteX59" fmla="*/ 414781 w 532366"/>
                  <a:gd name="connsiteY59" fmla="*/ 453822 h 532366"/>
                  <a:gd name="connsiteX60" fmla="*/ 305501 w 532366"/>
                  <a:gd name="connsiteY60" fmla="*/ 502333 h 532366"/>
                  <a:gd name="connsiteX61" fmla="*/ 435455 w 532366"/>
                  <a:gd name="connsiteY61" fmla="*/ 435437 h 532366"/>
                  <a:gd name="connsiteX62" fmla="*/ 381923 w 532366"/>
                  <a:gd name="connsiteY62" fmla="*/ 407378 h 532366"/>
                  <a:gd name="connsiteX63" fmla="*/ 402671 w 532366"/>
                  <a:gd name="connsiteY63" fmla="*/ 364184 h 532366"/>
                  <a:gd name="connsiteX64" fmla="*/ 395140 w 532366"/>
                  <a:gd name="connsiteY64" fmla="*/ 346980 h 532366"/>
                  <a:gd name="connsiteX65" fmla="*/ 377936 w 532366"/>
                  <a:gd name="connsiteY65" fmla="*/ 354511 h 532366"/>
                  <a:gd name="connsiteX66" fmla="*/ 356449 w 532366"/>
                  <a:gd name="connsiteY66" fmla="*/ 398296 h 532366"/>
                  <a:gd name="connsiteX67" fmla="*/ 268288 w 532366"/>
                  <a:gd name="connsiteY67" fmla="*/ 384341 h 532366"/>
                  <a:gd name="connsiteX68" fmla="*/ 170749 w 532366"/>
                  <a:gd name="connsiteY68" fmla="*/ 398149 h 532366"/>
                  <a:gd name="connsiteX69" fmla="*/ 151256 w 532366"/>
                  <a:gd name="connsiteY69" fmla="*/ 354954 h 532366"/>
                  <a:gd name="connsiteX70" fmla="*/ 134273 w 532366"/>
                  <a:gd name="connsiteY70" fmla="*/ 346832 h 532366"/>
                  <a:gd name="connsiteX71" fmla="*/ 126151 w 532366"/>
                  <a:gd name="connsiteY71" fmla="*/ 363814 h 532366"/>
                  <a:gd name="connsiteX72" fmla="*/ 145349 w 532366"/>
                  <a:gd name="connsiteY72" fmla="*/ 407157 h 532366"/>
                  <a:gd name="connsiteX73" fmla="*/ 94770 w 532366"/>
                  <a:gd name="connsiteY73" fmla="*/ 433221 h 532366"/>
                  <a:gd name="connsiteX74" fmla="*/ 26914 w 532366"/>
                  <a:gd name="connsiteY74" fmla="*/ 266349 h 532366"/>
                  <a:gd name="connsiteX75" fmla="*/ 96985 w 532366"/>
                  <a:gd name="connsiteY75" fmla="*/ 97188 h 532366"/>
                  <a:gd name="connsiteX76" fmla="*/ 97059 w 532366"/>
                  <a:gd name="connsiteY76" fmla="*/ 97114 h 532366"/>
                  <a:gd name="connsiteX77" fmla="*/ 150517 w 532366"/>
                  <a:gd name="connsiteY77" fmla="*/ 125172 h 532366"/>
                  <a:gd name="connsiteX78" fmla="*/ 120392 w 532366"/>
                  <a:gd name="connsiteY78" fmla="*/ 196056 h 532366"/>
                  <a:gd name="connsiteX79" fmla="*/ 129621 w 532366"/>
                  <a:gd name="connsiteY79" fmla="*/ 212448 h 532366"/>
                  <a:gd name="connsiteX80" fmla="*/ 133239 w 532366"/>
                  <a:gd name="connsiteY80" fmla="*/ 212965 h 532366"/>
                  <a:gd name="connsiteX81" fmla="*/ 146013 w 532366"/>
                  <a:gd name="connsiteY81" fmla="*/ 203292 h 532366"/>
                  <a:gd name="connsiteX82" fmla="*/ 175991 w 532366"/>
                  <a:gd name="connsiteY82" fmla="*/ 134328 h 532366"/>
                  <a:gd name="connsiteX83" fmla="*/ 264374 w 532366"/>
                  <a:gd name="connsiteY83" fmla="*/ 148431 h 532366"/>
                  <a:gd name="connsiteX84" fmla="*/ 269543 w 532366"/>
                  <a:gd name="connsiteY84" fmla="*/ 148505 h 532366"/>
                  <a:gd name="connsiteX85" fmla="*/ 361618 w 532366"/>
                  <a:gd name="connsiteY85" fmla="*/ 134771 h 532366"/>
                  <a:gd name="connsiteX86" fmla="*/ 388568 w 532366"/>
                  <a:gd name="connsiteY86" fmla="*/ 202702 h 532366"/>
                  <a:gd name="connsiteX87" fmla="*/ 401490 w 532366"/>
                  <a:gd name="connsiteY87" fmla="*/ 212817 h 532366"/>
                  <a:gd name="connsiteX88" fmla="*/ 404665 w 532366"/>
                  <a:gd name="connsiteY88" fmla="*/ 212448 h 532366"/>
                  <a:gd name="connsiteX89" fmla="*/ 414411 w 532366"/>
                  <a:gd name="connsiteY89" fmla="*/ 196352 h 532366"/>
                  <a:gd name="connsiteX90" fmla="*/ 387018 w 532366"/>
                  <a:gd name="connsiteY90" fmla="*/ 125763 h 532366"/>
                  <a:gd name="connsiteX91" fmla="*/ 437670 w 532366"/>
                  <a:gd name="connsiteY91" fmla="*/ 99699 h 532366"/>
                  <a:gd name="connsiteX92" fmla="*/ 505379 w 532366"/>
                  <a:gd name="connsiteY92" fmla="*/ 266423 h 532366"/>
                  <a:gd name="connsiteX93" fmla="*/ 435455 w 532366"/>
                  <a:gd name="connsiteY93" fmla="*/ 435437 h 532366"/>
                  <a:gd name="connsiteX94" fmla="*/ 185738 w 532366"/>
                  <a:gd name="connsiteY94" fmla="*/ 232606 h 532366"/>
                  <a:gd name="connsiteX95" fmla="*/ 184852 w 532366"/>
                  <a:gd name="connsiteY95" fmla="*/ 238291 h 532366"/>
                  <a:gd name="connsiteX96" fmla="*/ 159968 w 532366"/>
                  <a:gd name="connsiteY96" fmla="*/ 308806 h 532366"/>
                  <a:gd name="connsiteX97" fmla="*/ 144536 w 532366"/>
                  <a:gd name="connsiteY97" fmla="*/ 321358 h 532366"/>
                  <a:gd name="connsiteX98" fmla="*/ 143650 w 532366"/>
                  <a:gd name="connsiteY98" fmla="*/ 321358 h 532366"/>
                  <a:gd name="connsiteX99" fmla="*/ 128587 w 532366"/>
                  <a:gd name="connsiteY99" fmla="*/ 309396 h 532366"/>
                  <a:gd name="connsiteX100" fmla="*/ 112934 w 532366"/>
                  <a:gd name="connsiteY100" fmla="*/ 259704 h 532366"/>
                  <a:gd name="connsiteX101" fmla="*/ 97133 w 532366"/>
                  <a:gd name="connsiteY101" fmla="*/ 309396 h 532366"/>
                  <a:gd name="connsiteX102" fmla="*/ 82070 w 532366"/>
                  <a:gd name="connsiteY102" fmla="*/ 321358 h 532366"/>
                  <a:gd name="connsiteX103" fmla="*/ 81184 w 532366"/>
                  <a:gd name="connsiteY103" fmla="*/ 321358 h 532366"/>
                  <a:gd name="connsiteX104" fmla="*/ 65752 w 532366"/>
                  <a:gd name="connsiteY104" fmla="*/ 308806 h 532366"/>
                  <a:gd name="connsiteX105" fmla="*/ 41607 w 532366"/>
                  <a:gd name="connsiteY105" fmla="*/ 239251 h 532366"/>
                  <a:gd name="connsiteX106" fmla="*/ 40352 w 532366"/>
                  <a:gd name="connsiteY106" fmla="*/ 232458 h 532366"/>
                  <a:gd name="connsiteX107" fmla="*/ 53790 w 532366"/>
                  <a:gd name="connsiteY107" fmla="*/ 219758 h 532366"/>
                  <a:gd name="connsiteX108" fmla="*/ 67376 w 532366"/>
                  <a:gd name="connsiteY108" fmla="*/ 230612 h 532366"/>
                  <a:gd name="connsiteX109" fmla="*/ 82439 w 532366"/>
                  <a:gd name="connsiteY109" fmla="*/ 280674 h 532366"/>
                  <a:gd name="connsiteX110" fmla="*/ 97871 w 532366"/>
                  <a:gd name="connsiteY110" fmla="*/ 230760 h 532366"/>
                  <a:gd name="connsiteX111" fmla="*/ 112196 w 532366"/>
                  <a:gd name="connsiteY111" fmla="*/ 219536 h 532366"/>
                  <a:gd name="connsiteX112" fmla="*/ 113820 w 532366"/>
                  <a:gd name="connsiteY112" fmla="*/ 219536 h 532366"/>
                  <a:gd name="connsiteX113" fmla="*/ 128145 w 532366"/>
                  <a:gd name="connsiteY113" fmla="*/ 230760 h 532366"/>
                  <a:gd name="connsiteX114" fmla="*/ 143798 w 532366"/>
                  <a:gd name="connsiteY114" fmla="*/ 280821 h 532366"/>
                  <a:gd name="connsiteX115" fmla="*/ 159230 w 532366"/>
                  <a:gd name="connsiteY115" fmla="*/ 230391 h 532366"/>
                  <a:gd name="connsiteX116" fmla="*/ 172668 w 532366"/>
                  <a:gd name="connsiteY116" fmla="*/ 219684 h 532366"/>
                  <a:gd name="connsiteX117" fmla="*/ 185738 w 532366"/>
                  <a:gd name="connsiteY117" fmla="*/ 232606 h 532366"/>
                  <a:gd name="connsiteX118" fmla="*/ 340205 w 532366"/>
                  <a:gd name="connsiteY118" fmla="*/ 232606 h 532366"/>
                  <a:gd name="connsiteX119" fmla="*/ 339319 w 532366"/>
                  <a:gd name="connsiteY119" fmla="*/ 238291 h 532366"/>
                  <a:gd name="connsiteX120" fmla="*/ 314436 w 532366"/>
                  <a:gd name="connsiteY120" fmla="*/ 308806 h 532366"/>
                  <a:gd name="connsiteX121" fmla="*/ 299004 w 532366"/>
                  <a:gd name="connsiteY121" fmla="*/ 321358 h 532366"/>
                  <a:gd name="connsiteX122" fmla="*/ 298118 w 532366"/>
                  <a:gd name="connsiteY122" fmla="*/ 321358 h 532366"/>
                  <a:gd name="connsiteX123" fmla="*/ 283055 w 532366"/>
                  <a:gd name="connsiteY123" fmla="*/ 309396 h 532366"/>
                  <a:gd name="connsiteX124" fmla="*/ 267401 w 532366"/>
                  <a:gd name="connsiteY124" fmla="*/ 259704 h 532366"/>
                  <a:gd name="connsiteX125" fmla="*/ 251600 w 532366"/>
                  <a:gd name="connsiteY125" fmla="*/ 309396 h 532366"/>
                  <a:gd name="connsiteX126" fmla="*/ 236538 w 532366"/>
                  <a:gd name="connsiteY126" fmla="*/ 321358 h 532366"/>
                  <a:gd name="connsiteX127" fmla="*/ 235651 w 532366"/>
                  <a:gd name="connsiteY127" fmla="*/ 321358 h 532366"/>
                  <a:gd name="connsiteX128" fmla="*/ 220219 w 532366"/>
                  <a:gd name="connsiteY128" fmla="*/ 308806 h 532366"/>
                  <a:gd name="connsiteX129" fmla="*/ 196075 w 532366"/>
                  <a:gd name="connsiteY129" fmla="*/ 239251 h 532366"/>
                  <a:gd name="connsiteX130" fmla="*/ 194820 w 532366"/>
                  <a:gd name="connsiteY130" fmla="*/ 232458 h 532366"/>
                  <a:gd name="connsiteX131" fmla="*/ 208258 w 532366"/>
                  <a:gd name="connsiteY131" fmla="*/ 219758 h 532366"/>
                  <a:gd name="connsiteX132" fmla="*/ 221844 w 532366"/>
                  <a:gd name="connsiteY132" fmla="*/ 230612 h 532366"/>
                  <a:gd name="connsiteX133" fmla="*/ 236907 w 532366"/>
                  <a:gd name="connsiteY133" fmla="*/ 280674 h 532366"/>
                  <a:gd name="connsiteX134" fmla="*/ 252339 w 532366"/>
                  <a:gd name="connsiteY134" fmla="*/ 230760 h 532366"/>
                  <a:gd name="connsiteX135" fmla="*/ 266663 w 532366"/>
                  <a:gd name="connsiteY135" fmla="*/ 219536 h 532366"/>
                  <a:gd name="connsiteX136" fmla="*/ 268288 w 532366"/>
                  <a:gd name="connsiteY136" fmla="*/ 219536 h 532366"/>
                  <a:gd name="connsiteX137" fmla="*/ 282612 w 532366"/>
                  <a:gd name="connsiteY137" fmla="*/ 230760 h 532366"/>
                  <a:gd name="connsiteX138" fmla="*/ 298265 w 532366"/>
                  <a:gd name="connsiteY138" fmla="*/ 280821 h 532366"/>
                  <a:gd name="connsiteX139" fmla="*/ 313697 w 532366"/>
                  <a:gd name="connsiteY139" fmla="*/ 230391 h 532366"/>
                  <a:gd name="connsiteX140" fmla="*/ 327136 w 532366"/>
                  <a:gd name="connsiteY140" fmla="*/ 219684 h 532366"/>
                  <a:gd name="connsiteX141" fmla="*/ 340205 w 532366"/>
                  <a:gd name="connsiteY141" fmla="*/ 232606 h 532366"/>
                  <a:gd name="connsiteX142" fmla="*/ 452659 w 532366"/>
                  <a:gd name="connsiteY142" fmla="*/ 280821 h 532366"/>
                  <a:gd name="connsiteX143" fmla="*/ 468091 w 532366"/>
                  <a:gd name="connsiteY143" fmla="*/ 230391 h 532366"/>
                  <a:gd name="connsiteX144" fmla="*/ 481529 w 532366"/>
                  <a:gd name="connsiteY144" fmla="*/ 219684 h 532366"/>
                  <a:gd name="connsiteX145" fmla="*/ 494599 w 532366"/>
                  <a:gd name="connsiteY145" fmla="*/ 232606 h 532366"/>
                  <a:gd name="connsiteX146" fmla="*/ 493712 w 532366"/>
                  <a:gd name="connsiteY146" fmla="*/ 238291 h 532366"/>
                  <a:gd name="connsiteX147" fmla="*/ 468829 w 532366"/>
                  <a:gd name="connsiteY147" fmla="*/ 308806 h 532366"/>
                  <a:gd name="connsiteX148" fmla="*/ 453397 w 532366"/>
                  <a:gd name="connsiteY148" fmla="*/ 321358 h 532366"/>
                  <a:gd name="connsiteX149" fmla="*/ 452511 w 532366"/>
                  <a:gd name="connsiteY149" fmla="*/ 321358 h 532366"/>
                  <a:gd name="connsiteX150" fmla="*/ 437449 w 532366"/>
                  <a:gd name="connsiteY150" fmla="*/ 309396 h 532366"/>
                  <a:gd name="connsiteX151" fmla="*/ 421795 w 532366"/>
                  <a:gd name="connsiteY151" fmla="*/ 259704 h 532366"/>
                  <a:gd name="connsiteX152" fmla="*/ 405994 w 532366"/>
                  <a:gd name="connsiteY152" fmla="*/ 309396 h 532366"/>
                  <a:gd name="connsiteX153" fmla="*/ 390931 w 532366"/>
                  <a:gd name="connsiteY153" fmla="*/ 321358 h 532366"/>
                  <a:gd name="connsiteX154" fmla="*/ 390045 w 532366"/>
                  <a:gd name="connsiteY154" fmla="*/ 321358 h 532366"/>
                  <a:gd name="connsiteX155" fmla="*/ 374613 w 532366"/>
                  <a:gd name="connsiteY155" fmla="*/ 308806 h 532366"/>
                  <a:gd name="connsiteX156" fmla="*/ 350468 w 532366"/>
                  <a:gd name="connsiteY156" fmla="*/ 239251 h 532366"/>
                  <a:gd name="connsiteX157" fmla="*/ 349213 w 532366"/>
                  <a:gd name="connsiteY157" fmla="*/ 232458 h 532366"/>
                  <a:gd name="connsiteX158" fmla="*/ 362651 w 532366"/>
                  <a:gd name="connsiteY158" fmla="*/ 219758 h 532366"/>
                  <a:gd name="connsiteX159" fmla="*/ 376238 w 532366"/>
                  <a:gd name="connsiteY159" fmla="*/ 230612 h 532366"/>
                  <a:gd name="connsiteX160" fmla="*/ 391300 w 532366"/>
                  <a:gd name="connsiteY160" fmla="*/ 280674 h 532366"/>
                  <a:gd name="connsiteX161" fmla="*/ 406732 w 532366"/>
                  <a:gd name="connsiteY161" fmla="*/ 230760 h 532366"/>
                  <a:gd name="connsiteX162" fmla="*/ 421057 w 532366"/>
                  <a:gd name="connsiteY162" fmla="*/ 219536 h 532366"/>
                  <a:gd name="connsiteX163" fmla="*/ 422681 w 532366"/>
                  <a:gd name="connsiteY163" fmla="*/ 219536 h 532366"/>
                  <a:gd name="connsiteX164" fmla="*/ 437006 w 532366"/>
                  <a:gd name="connsiteY164" fmla="*/ 230760 h 532366"/>
                  <a:gd name="connsiteX165" fmla="*/ 452659 w 532366"/>
                  <a:gd name="connsiteY165" fmla="*/ 280821 h 53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</a:cxnLst>
                <a:rect l="l" t="t" r="r" b="b"/>
                <a:pathLst>
                  <a:path w="532366" h="532366">
                    <a:moveTo>
                      <a:pt x="511138" y="162903"/>
                    </a:moveTo>
                    <a:cubicBezTo>
                      <a:pt x="497773" y="131227"/>
                      <a:pt x="478576" y="102800"/>
                      <a:pt x="454210" y="78434"/>
                    </a:cubicBezTo>
                    <a:cubicBezTo>
                      <a:pt x="429770" y="53993"/>
                      <a:pt x="401342" y="34870"/>
                      <a:pt x="369740" y="21505"/>
                    </a:cubicBezTo>
                    <a:cubicBezTo>
                      <a:pt x="341239" y="9470"/>
                      <a:pt x="311261" y="2603"/>
                      <a:pt x="280397" y="978"/>
                    </a:cubicBezTo>
                    <a:cubicBezTo>
                      <a:pt x="278551" y="535"/>
                      <a:pt x="276705" y="462"/>
                      <a:pt x="274859" y="757"/>
                    </a:cubicBezTo>
                    <a:cubicBezTo>
                      <a:pt x="272275" y="683"/>
                      <a:pt x="269690" y="609"/>
                      <a:pt x="267032" y="609"/>
                    </a:cubicBezTo>
                    <a:cubicBezTo>
                      <a:pt x="266368" y="535"/>
                      <a:pt x="265703" y="535"/>
                      <a:pt x="264965" y="609"/>
                    </a:cubicBezTo>
                    <a:cubicBezTo>
                      <a:pt x="229523" y="757"/>
                      <a:pt x="195189" y="7771"/>
                      <a:pt x="162848" y="21505"/>
                    </a:cubicBezTo>
                    <a:cubicBezTo>
                      <a:pt x="135750" y="32950"/>
                      <a:pt x="111014" y="48677"/>
                      <a:pt x="89158" y="68318"/>
                    </a:cubicBezTo>
                    <a:cubicBezTo>
                      <a:pt x="87460" y="69278"/>
                      <a:pt x="85910" y="70607"/>
                      <a:pt x="84654" y="72305"/>
                    </a:cubicBezTo>
                    <a:cubicBezTo>
                      <a:pt x="84581" y="72379"/>
                      <a:pt x="84507" y="72527"/>
                      <a:pt x="84433" y="72600"/>
                    </a:cubicBezTo>
                    <a:cubicBezTo>
                      <a:pt x="82365" y="74520"/>
                      <a:pt x="80372" y="76514"/>
                      <a:pt x="78378" y="78507"/>
                    </a:cubicBezTo>
                    <a:cubicBezTo>
                      <a:pt x="53938" y="102948"/>
                      <a:pt x="34814" y="131375"/>
                      <a:pt x="21450" y="162977"/>
                    </a:cubicBezTo>
                    <a:cubicBezTo>
                      <a:pt x="7568" y="195761"/>
                      <a:pt x="554" y="230538"/>
                      <a:pt x="554" y="266423"/>
                    </a:cubicBezTo>
                    <a:cubicBezTo>
                      <a:pt x="554" y="302308"/>
                      <a:pt x="7568" y="337085"/>
                      <a:pt x="21450" y="369869"/>
                    </a:cubicBezTo>
                    <a:cubicBezTo>
                      <a:pt x="34814" y="401545"/>
                      <a:pt x="54012" y="429973"/>
                      <a:pt x="78378" y="454339"/>
                    </a:cubicBezTo>
                    <a:cubicBezTo>
                      <a:pt x="102818" y="478779"/>
                      <a:pt x="131246" y="497903"/>
                      <a:pt x="162848" y="511267"/>
                    </a:cubicBezTo>
                    <a:cubicBezTo>
                      <a:pt x="191423" y="523377"/>
                      <a:pt x="221549" y="530244"/>
                      <a:pt x="252560" y="531794"/>
                    </a:cubicBezTo>
                    <a:cubicBezTo>
                      <a:pt x="253520" y="532016"/>
                      <a:pt x="254554" y="532163"/>
                      <a:pt x="255587" y="532163"/>
                    </a:cubicBezTo>
                    <a:cubicBezTo>
                      <a:pt x="256252" y="532163"/>
                      <a:pt x="256917" y="532089"/>
                      <a:pt x="257507" y="532016"/>
                    </a:cubicBezTo>
                    <a:cubicBezTo>
                      <a:pt x="260461" y="532089"/>
                      <a:pt x="263414" y="532163"/>
                      <a:pt x="266368" y="532163"/>
                    </a:cubicBezTo>
                    <a:cubicBezTo>
                      <a:pt x="302253" y="532163"/>
                      <a:pt x="337030" y="525149"/>
                      <a:pt x="369814" y="511267"/>
                    </a:cubicBezTo>
                    <a:cubicBezTo>
                      <a:pt x="396690" y="499896"/>
                      <a:pt x="421278" y="484317"/>
                      <a:pt x="442986" y="464971"/>
                    </a:cubicBezTo>
                    <a:cubicBezTo>
                      <a:pt x="445054" y="464012"/>
                      <a:pt x="446974" y="462535"/>
                      <a:pt x="448376" y="460541"/>
                    </a:cubicBezTo>
                    <a:cubicBezTo>
                      <a:pt x="448672" y="460172"/>
                      <a:pt x="448893" y="459803"/>
                      <a:pt x="449115" y="459360"/>
                    </a:cubicBezTo>
                    <a:cubicBezTo>
                      <a:pt x="450887" y="457735"/>
                      <a:pt x="452585" y="456037"/>
                      <a:pt x="454283" y="454339"/>
                    </a:cubicBezTo>
                    <a:cubicBezTo>
                      <a:pt x="478724" y="429899"/>
                      <a:pt x="497847" y="401471"/>
                      <a:pt x="511212" y="369869"/>
                    </a:cubicBezTo>
                    <a:cubicBezTo>
                      <a:pt x="525093" y="337085"/>
                      <a:pt x="532108" y="302308"/>
                      <a:pt x="532108" y="266423"/>
                    </a:cubicBezTo>
                    <a:cubicBezTo>
                      <a:pt x="532108" y="230538"/>
                      <a:pt x="525020" y="195613"/>
                      <a:pt x="511138" y="162903"/>
                    </a:cubicBezTo>
                    <a:moveTo>
                      <a:pt x="417439" y="80944"/>
                    </a:moveTo>
                    <a:cubicBezTo>
                      <a:pt x="403336" y="89435"/>
                      <a:pt x="388642" y="96598"/>
                      <a:pt x="373506" y="102504"/>
                    </a:cubicBezTo>
                    <a:cubicBezTo>
                      <a:pt x="371733" y="99773"/>
                      <a:pt x="369961" y="96967"/>
                      <a:pt x="368115" y="94235"/>
                    </a:cubicBezTo>
                    <a:cubicBezTo>
                      <a:pt x="353717" y="72970"/>
                      <a:pt x="336587" y="52295"/>
                      <a:pt x="316799" y="32507"/>
                    </a:cubicBezTo>
                    <a:cubicBezTo>
                      <a:pt x="353643" y="40334"/>
                      <a:pt x="387978" y="56799"/>
                      <a:pt x="417439" y="80944"/>
                    </a:cubicBezTo>
                    <a:moveTo>
                      <a:pt x="270724" y="27191"/>
                    </a:moveTo>
                    <a:cubicBezTo>
                      <a:pt x="271241" y="27191"/>
                      <a:pt x="271758" y="27191"/>
                      <a:pt x="272275" y="27191"/>
                    </a:cubicBezTo>
                    <a:cubicBezTo>
                      <a:pt x="301957" y="53034"/>
                      <a:pt x="326840" y="80501"/>
                      <a:pt x="346112" y="109076"/>
                    </a:cubicBezTo>
                    <a:cubicBezTo>
                      <a:pt x="346555" y="109741"/>
                      <a:pt x="346998" y="110479"/>
                      <a:pt x="347441" y="111143"/>
                    </a:cubicBezTo>
                    <a:cubicBezTo>
                      <a:pt x="320786" y="118601"/>
                      <a:pt x="293097" y="122293"/>
                      <a:pt x="264965" y="121776"/>
                    </a:cubicBezTo>
                    <a:cubicBezTo>
                      <a:pt x="239786" y="121333"/>
                      <a:pt x="215051" y="117715"/>
                      <a:pt x="191275" y="111070"/>
                    </a:cubicBezTo>
                    <a:cubicBezTo>
                      <a:pt x="191718" y="110479"/>
                      <a:pt x="192161" y="109814"/>
                      <a:pt x="192604" y="109224"/>
                    </a:cubicBezTo>
                    <a:cubicBezTo>
                      <a:pt x="213205" y="80427"/>
                      <a:pt x="239491" y="52886"/>
                      <a:pt x="270724" y="27191"/>
                    </a:cubicBezTo>
                    <a:moveTo>
                      <a:pt x="226939" y="30292"/>
                    </a:moveTo>
                    <a:cubicBezTo>
                      <a:pt x="205452" y="50523"/>
                      <a:pt x="186697" y="71788"/>
                      <a:pt x="170970" y="93644"/>
                    </a:cubicBezTo>
                    <a:cubicBezTo>
                      <a:pt x="168903" y="96524"/>
                      <a:pt x="166909" y="99403"/>
                      <a:pt x="164989" y="102283"/>
                    </a:cubicBezTo>
                    <a:cubicBezTo>
                      <a:pt x="148671" y="95933"/>
                      <a:pt x="132870" y="88033"/>
                      <a:pt x="117807" y="78729"/>
                    </a:cubicBezTo>
                    <a:cubicBezTo>
                      <a:pt x="149631" y="53403"/>
                      <a:pt x="186993" y="36863"/>
                      <a:pt x="226939" y="30292"/>
                    </a:cubicBezTo>
                    <a:moveTo>
                      <a:pt x="115223" y="451902"/>
                    </a:moveTo>
                    <a:cubicBezTo>
                      <a:pt x="129252" y="443411"/>
                      <a:pt x="143946" y="436249"/>
                      <a:pt x="159082" y="430342"/>
                    </a:cubicBezTo>
                    <a:cubicBezTo>
                      <a:pt x="174440" y="454486"/>
                      <a:pt x="193343" y="477819"/>
                      <a:pt x="215715" y="500192"/>
                    </a:cubicBezTo>
                    <a:cubicBezTo>
                      <a:pt x="178945" y="492365"/>
                      <a:pt x="144610" y="475899"/>
                      <a:pt x="115223" y="451902"/>
                    </a:cubicBezTo>
                    <a:moveTo>
                      <a:pt x="261716" y="505508"/>
                    </a:moveTo>
                    <a:cubicBezTo>
                      <a:pt x="261273" y="505508"/>
                      <a:pt x="260756" y="505508"/>
                      <a:pt x="260313" y="505508"/>
                    </a:cubicBezTo>
                    <a:cubicBezTo>
                      <a:pt x="229671" y="478927"/>
                      <a:pt x="204492" y="450868"/>
                      <a:pt x="185073" y="421629"/>
                    </a:cubicBezTo>
                    <a:cubicBezTo>
                      <a:pt x="211802" y="414098"/>
                      <a:pt x="239639" y="410406"/>
                      <a:pt x="267918" y="410849"/>
                    </a:cubicBezTo>
                    <a:cubicBezTo>
                      <a:pt x="293023" y="411218"/>
                      <a:pt x="317685" y="414836"/>
                      <a:pt x="341386" y="421481"/>
                    </a:cubicBezTo>
                    <a:cubicBezTo>
                      <a:pt x="320490" y="450942"/>
                      <a:pt x="293909" y="479001"/>
                      <a:pt x="261716" y="505508"/>
                    </a:cubicBezTo>
                    <a:moveTo>
                      <a:pt x="305501" y="502333"/>
                    </a:moveTo>
                    <a:cubicBezTo>
                      <a:pt x="329942" y="479370"/>
                      <a:pt x="350690" y="455299"/>
                      <a:pt x="367599" y="430268"/>
                    </a:cubicBezTo>
                    <a:cubicBezTo>
                      <a:pt x="383990" y="436618"/>
                      <a:pt x="399718" y="444445"/>
                      <a:pt x="414781" y="453822"/>
                    </a:cubicBezTo>
                    <a:cubicBezTo>
                      <a:pt x="382957" y="479222"/>
                      <a:pt x="345521" y="495762"/>
                      <a:pt x="305501" y="502333"/>
                    </a:cubicBezTo>
                    <a:moveTo>
                      <a:pt x="435455" y="435437"/>
                    </a:moveTo>
                    <a:cubicBezTo>
                      <a:pt x="418472" y="424287"/>
                      <a:pt x="400530" y="414984"/>
                      <a:pt x="381923" y="407378"/>
                    </a:cubicBezTo>
                    <a:cubicBezTo>
                      <a:pt x="390045" y="393275"/>
                      <a:pt x="396912" y="378877"/>
                      <a:pt x="402671" y="364184"/>
                    </a:cubicBezTo>
                    <a:cubicBezTo>
                      <a:pt x="405329" y="357317"/>
                      <a:pt x="402007" y="349638"/>
                      <a:pt x="395140" y="346980"/>
                    </a:cubicBezTo>
                    <a:cubicBezTo>
                      <a:pt x="388273" y="344321"/>
                      <a:pt x="380594" y="347644"/>
                      <a:pt x="377936" y="354511"/>
                    </a:cubicBezTo>
                    <a:cubicBezTo>
                      <a:pt x="372103" y="369352"/>
                      <a:pt x="364940" y="383972"/>
                      <a:pt x="356449" y="398296"/>
                    </a:cubicBezTo>
                    <a:cubicBezTo>
                      <a:pt x="328096" y="389510"/>
                      <a:pt x="298487" y="384784"/>
                      <a:pt x="268288" y="384341"/>
                    </a:cubicBezTo>
                    <a:cubicBezTo>
                      <a:pt x="234913" y="383824"/>
                      <a:pt x="202129" y="388476"/>
                      <a:pt x="170749" y="398149"/>
                    </a:cubicBezTo>
                    <a:cubicBezTo>
                      <a:pt x="162922" y="383972"/>
                      <a:pt x="156424" y="369574"/>
                      <a:pt x="151256" y="354954"/>
                    </a:cubicBezTo>
                    <a:cubicBezTo>
                      <a:pt x="148819" y="348013"/>
                      <a:pt x="141214" y="344395"/>
                      <a:pt x="134273" y="346832"/>
                    </a:cubicBezTo>
                    <a:cubicBezTo>
                      <a:pt x="127332" y="349268"/>
                      <a:pt x="123714" y="356874"/>
                      <a:pt x="126151" y="363814"/>
                    </a:cubicBezTo>
                    <a:cubicBezTo>
                      <a:pt x="131320" y="378508"/>
                      <a:pt x="137743" y="392980"/>
                      <a:pt x="145349" y="407157"/>
                    </a:cubicBezTo>
                    <a:cubicBezTo>
                      <a:pt x="127849" y="414245"/>
                      <a:pt x="110940" y="422958"/>
                      <a:pt x="94770" y="433221"/>
                    </a:cubicBezTo>
                    <a:cubicBezTo>
                      <a:pt x="50985" y="388328"/>
                      <a:pt x="26914" y="329185"/>
                      <a:pt x="26914" y="266349"/>
                    </a:cubicBezTo>
                    <a:cubicBezTo>
                      <a:pt x="26914" y="202480"/>
                      <a:pt x="51797" y="142377"/>
                      <a:pt x="96985" y="97188"/>
                    </a:cubicBezTo>
                    <a:cubicBezTo>
                      <a:pt x="96985" y="97188"/>
                      <a:pt x="97059" y="97114"/>
                      <a:pt x="97059" y="97114"/>
                    </a:cubicBezTo>
                    <a:cubicBezTo>
                      <a:pt x="114042" y="108264"/>
                      <a:pt x="131984" y="117641"/>
                      <a:pt x="150517" y="125172"/>
                    </a:cubicBezTo>
                    <a:cubicBezTo>
                      <a:pt x="137300" y="148284"/>
                      <a:pt x="127185" y="171985"/>
                      <a:pt x="120392" y="196056"/>
                    </a:cubicBezTo>
                    <a:cubicBezTo>
                      <a:pt x="118398" y="203145"/>
                      <a:pt x="122533" y="210454"/>
                      <a:pt x="129621" y="212448"/>
                    </a:cubicBezTo>
                    <a:cubicBezTo>
                      <a:pt x="130803" y="212817"/>
                      <a:pt x="132058" y="212965"/>
                      <a:pt x="133239" y="212965"/>
                    </a:cubicBezTo>
                    <a:cubicBezTo>
                      <a:pt x="139072" y="212965"/>
                      <a:pt x="144389" y="209126"/>
                      <a:pt x="146013" y="203292"/>
                    </a:cubicBezTo>
                    <a:cubicBezTo>
                      <a:pt x="152585" y="179886"/>
                      <a:pt x="162626" y="156775"/>
                      <a:pt x="175991" y="134328"/>
                    </a:cubicBezTo>
                    <a:cubicBezTo>
                      <a:pt x="204418" y="143115"/>
                      <a:pt x="234101" y="147914"/>
                      <a:pt x="264374" y="148431"/>
                    </a:cubicBezTo>
                    <a:cubicBezTo>
                      <a:pt x="266072" y="148431"/>
                      <a:pt x="267844" y="148505"/>
                      <a:pt x="269543" y="148505"/>
                    </a:cubicBezTo>
                    <a:cubicBezTo>
                      <a:pt x="300997" y="148505"/>
                      <a:pt x="332009" y="143853"/>
                      <a:pt x="361618" y="134771"/>
                    </a:cubicBezTo>
                    <a:cubicBezTo>
                      <a:pt x="373875" y="156996"/>
                      <a:pt x="382883" y="179738"/>
                      <a:pt x="388568" y="202702"/>
                    </a:cubicBezTo>
                    <a:cubicBezTo>
                      <a:pt x="390045" y="208756"/>
                      <a:pt x="395509" y="212817"/>
                      <a:pt x="401490" y="212817"/>
                    </a:cubicBezTo>
                    <a:cubicBezTo>
                      <a:pt x="402523" y="212817"/>
                      <a:pt x="403631" y="212670"/>
                      <a:pt x="404665" y="212448"/>
                    </a:cubicBezTo>
                    <a:cubicBezTo>
                      <a:pt x="411827" y="210676"/>
                      <a:pt x="416183" y="203514"/>
                      <a:pt x="414411" y="196352"/>
                    </a:cubicBezTo>
                    <a:cubicBezTo>
                      <a:pt x="408504" y="172428"/>
                      <a:pt x="399349" y="148800"/>
                      <a:pt x="387018" y="125763"/>
                    </a:cubicBezTo>
                    <a:cubicBezTo>
                      <a:pt x="404517" y="118675"/>
                      <a:pt x="421500" y="109962"/>
                      <a:pt x="437670" y="99699"/>
                    </a:cubicBezTo>
                    <a:cubicBezTo>
                      <a:pt x="481382" y="144592"/>
                      <a:pt x="505379" y="203661"/>
                      <a:pt x="505379" y="266423"/>
                    </a:cubicBezTo>
                    <a:cubicBezTo>
                      <a:pt x="505453" y="330219"/>
                      <a:pt x="480570" y="390248"/>
                      <a:pt x="435455" y="435437"/>
                    </a:cubicBezTo>
                    <a:moveTo>
                      <a:pt x="185738" y="232606"/>
                    </a:moveTo>
                    <a:cubicBezTo>
                      <a:pt x="185738" y="234452"/>
                      <a:pt x="185221" y="237036"/>
                      <a:pt x="184852" y="238291"/>
                    </a:cubicBezTo>
                    <a:lnTo>
                      <a:pt x="159968" y="308806"/>
                    </a:lnTo>
                    <a:cubicBezTo>
                      <a:pt x="157015" y="317445"/>
                      <a:pt x="151329" y="321358"/>
                      <a:pt x="144536" y="321358"/>
                    </a:cubicBezTo>
                    <a:lnTo>
                      <a:pt x="143650" y="321358"/>
                    </a:lnTo>
                    <a:cubicBezTo>
                      <a:pt x="136857" y="321358"/>
                      <a:pt x="131098" y="317518"/>
                      <a:pt x="128587" y="309396"/>
                    </a:cubicBezTo>
                    <a:lnTo>
                      <a:pt x="112934" y="259704"/>
                    </a:lnTo>
                    <a:lnTo>
                      <a:pt x="97133" y="309396"/>
                    </a:lnTo>
                    <a:cubicBezTo>
                      <a:pt x="94549" y="317518"/>
                      <a:pt x="88863" y="321358"/>
                      <a:pt x="82070" y="321358"/>
                    </a:cubicBezTo>
                    <a:lnTo>
                      <a:pt x="81184" y="321358"/>
                    </a:lnTo>
                    <a:cubicBezTo>
                      <a:pt x="74391" y="321358"/>
                      <a:pt x="68632" y="317518"/>
                      <a:pt x="65752" y="308806"/>
                    </a:cubicBezTo>
                    <a:lnTo>
                      <a:pt x="41607" y="239251"/>
                    </a:lnTo>
                    <a:cubicBezTo>
                      <a:pt x="41090" y="237627"/>
                      <a:pt x="40352" y="234821"/>
                      <a:pt x="40352" y="232458"/>
                    </a:cubicBezTo>
                    <a:cubicBezTo>
                      <a:pt x="40352" y="226034"/>
                      <a:pt x="45521" y="219758"/>
                      <a:pt x="53790" y="219758"/>
                    </a:cubicBezTo>
                    <a:cubicBezTo>
                      <a:pt x="60805" y="219758"/>
                      <a:pt x="65383" y="224188"/>
                      <a:pt x="67376" y="230612"/>
                    </a:cubicBezTo>
                    <a:lnTo>
                      <a:pt x="82439" y="280674"/>
                    </a:lnTo>
                    <a:lnTo>
                      <a:pt x="97871" y="230760"/>
                    </a:lnTo>
                    <a:cubicBezTo>
                      <a:pt x="99865" y="224114"/>
                      <a:pt x="105033" y="219536"/>
                      <a:pt x="112196" y="219536"/>
                    </a:cubicBezTo>
                    <a:lnTo>
                      <a:pt x="113820" y="219536"/>
                    </a:lnTo>
                    <a:cubicBezTo>
                      <a:pt x="120982" y="219536"/>
                      <a:pt x="126151" y="224114"/>
                      <a:pt x="128145" y="230760"/>
                    </a:cubicBezTo>
                    <a:lnTo>
                      <a:pt x="143798" y="280821"/>
                    </a:lnTo>
                    <a:lnTo>
                      <a:pt x="159230" y="230391"/>
                    </a:lnTo>
                    <a:cubicBezTo>
                      <a:pt x="161076" y="224484"/>
                      <a:pt x="165285" y="219684"/>
                      <a:pt x="172668" y="219684"/>
                    </a:cubicBezTo>
                    <a:cubicBezTo>
                      <a:pt x="180421" y="219684"/>
                      <a:pt x="185738" y="225591"/>
                      <a:pt x="185738" y="232606"/>
                    </a:cubicBezTo>
                    <a:moveTo>
                      <a:pt x="340205" y="232606"/>
                    </a:moveTo>
                    <a:cubicBezTo>
                      <a:pt x="340205" y="234452"/>
                      <a:pt x="339688" y="237036"/>
                      <a:pt x="339319" y="238291"/>
                    </a:cubicBezTo>
                    <a:lnTo>
                      <a:pt x="314436" y="308806"/>
                    </a:lnTo>
                    <a:cubicBezTo>
                      <a:pt x="311482" y="317445"/>
                      <a:pt x="305797" y="321358"/>
                      <a:pt x="299004" y="321358"/>
                    </a:cubicBezTo>
                    <a:lnTo>
                      <a:pt x="298118" y="321358"/>
                    </a:lnTo>
                    <a:cubicBezTo>
                      <a:pt x="291325" y="321358"/>
                      <a:pt x="285565" y="317518"/>
                      <a:pt x="283055" y="309396"/>
                    </a:cubicBezTo>
                    <a:lnTo>
                      <a:pt x="267401" y="259704"/>
                    </a:lnTo>
                    <a:lnTo>
                      <a:pt x="251600" y="309396"/>
                    </a:lnTo>
                    <a:cubicBezTo>
                      <a:pt x="249016" y="317518"/>
                      <a:pt x="243331" y="321358"/>
                      <a:pt x="236538" y="321358"/>
                    </a:cubicBezTo>
                    <a:lnTo>
                      <a:pt x="235651" y="321358"/>
                    </a:lnTo>
                    <a:cubicBezTo>
                      <a:pt x="228858" y="321358"/>
                      <a:pt x="223099" y="317518"/>
                      <a:pt x="220219" y="308806"/>
                    </a:cubicBezTo>
                    <a:lnTo>
                      <a:pt x="196075" y="239251"/>
                    </a:lnTo>
                    <a:cubicBezTo>
                      <a:pt x="195558" y="237627"/>
                      <a:pt x="194820" y="234821"/>
                      <a:pt x="194820" y="232458"/>
                    </a:cubicBezTo>
                    <a:cubicBezTo>
                      <a:pt x="194820" y="226034"/>
                      <a:pt x="199988" y="219758"/>
                      <a:pt x="208258" y="219758"/>
                    </a:cubicBezTo>
                    <a:cubicBezTo>
                      <a:pt x="215272" y="219758"/>
                      <a:pt x="219850" y="224188"/>
                      <a:pt x="221844" y="230612"/>
                    </a:cubicBezTo>
                    <a:lnTo>
                      <a:pt x="236907" y="280674"/>
                    </a:lnTo>
                    <a:lnTo>
                      <a:pt x="252339" y="230760"/>
                    </a:lnTo>
                    <a:cubicBezTo>
                      <a:pt x="254332" y="224114"/>
                      <a:pt x="259501" y="219536"/>
                      <a:pt x="266663" y="219536"/>
                    </a:cubicBezTo>
                    <a:lnTo>
                      <a:pt x="268288" y="219536"/>
                    </a:lnTo>
                    <a:cubicBezTo>
                      <a:pt x="275450" y="219536"/>
                      <a:pt x="280618" y="224114"/>
                      <a:pt x="282612" y="230760"/>
                    </a:cubicBezTo>
                    <a:lnTo>
                      <a:pt x="298265" y="280821"/>
                    </a:lnTo>
                    <a:lnTo>
                      <a:pt x="313697" y="230391"/>
                    </a:lnTo>
                    <a:cubicBezTo>
                      <a:pt x="315543" y="224484"/>
                      <a:pt x="319752" y="219684"/>
                      <a:pt x="327136" y="219684"/>
                    </a:cubicBezTo>
                    <a:cubicBezTo>
                      <a:pt x="334815" y="219684"/>
                      <a:pt x="340205" y="225591"/>
                      <a:pt x="340205" y="232606"/>
                    </a:cubicBezTo>
                    <a:moveTo>
                      <a:pt x="452659" y="280821"/>
                    </a:moveTo>
                    <a:lnTo>
                      <a:pt x="468091" y="230391"/>
                    </a:lnTo>
                    <a:cubicBezTo>
                      <a:pt x="469937" y="224484"/>
                      <a:pt x="474146" y="219684"/>
                      <a:pt x="481529" y="219684"/>
                    </a:cubicBezTo>
                    <a:cubicBezTo>
                      <a:pt x="489282" y="219684"/>
                      <a:pt x="494599" y="225591"/>
                      <a:pt x="494599" y="232606"/>
                    </a:cubicBezTo>
                    <a:cubicBezTo>
                      <a:pt x="494599" y="234452"/>
                      <a:pt x="494082" y="237036"/>
                      <a:pt x="493712" y="238291"/>
                    </a:cubicBezTo>
                    <a:lnTo>
                      <a:pt x="468829" y="308806"/>
                    </a:lnTo>
                    <a:cubicBezTo>
                      <a:pt x="465876" y="317445"/>
                      <a:pt x="460190" y="321358"/>
                      <a:pt x="453397" y="321358"/>
                    </a:cubicBezTo>
                    <a:lnTo>
                      <a:pt x="452511" y="321358"/>
                    </a:lnTo>
                    <a:cubicBezTo>
                      <a:pt x="445718" y="321358"/>
                      <a:pt x="439959" y="317518"/>
                      <a:pt x="437449" y="309396"/>
                    </a:cubicBezTo>
                    <a:lnTo>
                      <a:pt x="421795" y="259704"/>
                    </a:lnTo>
                    <a:lnTo>
                      <a:pt x="405994" y="309396"/>
                    </a:lnTo>
                    <a:cubicBezTo>
                      <a:pt x="403410" y="317518"/>
                      <a:pt x="397724" y="321358"/>
                      <a:pt x="390931" y="321358"/>
                    </a:cubicBezTo>
                    <a:lnTo>
                      <a:pt x="390045" y="321358"/>
                    </a:lnTo>
                    <a:cubicBezTo>
                      <a:pt x="383252" y="321358"/>
                      <a:pt x="377493" y="317518"/>
                      <a:pt x="374613" y="308806"/>
                    </a:cubicBezTo>
                    <a:lnTo>
                      <a:pt x="350468" y="239251"/>
                    </a:lnTo>
                    <a:cubicBezTo>
                      <a:pt x="349951" y="237627"/>
                      <a:pt x="349213" y="234821"/>
                      <a:pt x="349213" y="232458"/>
                    </a:cubicBezTo>
                    <a:cubicBezTo>
                      <a:pt x="349213" y="226034"/>
                      <a:pt x="354382" y="219758"/>
                      <a:pt x="362651" y="219758"/>
                    </a:cubicBezTo>
                    <a:cubicBezTo>
                      <a:pt x="369666" y="219758"/>
                      <a:pt x="374244" y="224188"/>
                      <a:pt x="376238" y="230612"/>
                    </a:cubicBezTo>
                    <a:lnTo>
                      <a:pt x="391300" y="280674"/>
                    </a:lnTo>
                    <a:lnTo>
                      <a:pt x="406732" y="230760"/>
                    </a:lnTo>
                    <a:cubicBezTo>
                      <a:pt x="408726" y="224114"/>
                      <a:pt x="413895" y="219536"/>
                      <a:pt x="421057" y="219536"/>
                    </a:cubicBezTo>
                    <a:lnTo>
                      <a:pt x="422681" y="219536"/>
                    </a:lnTo>
                    <a:cubicBezTo>
                      <a:pt x="429843" y="219536"/>
                      <a:pt x="435012" y="224114"/>
                      <a:pt x="437006" y="230760"/>
                    </a:cubicBezTo>
                    <a:lnTo>
                      <a:pt x="452659" y="2808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Forma libre 280">
                <a:extLst>
                  <a:ext uri="{FF2B5EF4-FFF2-40B4-BE49-F238E27FC236}">
                    <a16:creationId xmlns:a16="http://schemas.microsoft.com/office/drawing/2014/main" id="{38346D27-A457-B344-BAF8-C9D2D569BB82}"/>
                  </a:ext>
                </a:extLst>
              </p:cNvPr>
              <p:cNvSpPr/>
              <p:nvPr/>
            </p:nvSpPr>
            <p:spPr>
              <a:xfrm>
                <a:off x="17780270" y="5794387"/>
                <a:ext cx="362318" cy="237618"/>
              </a:xfrm>
              <a:custGeom>
                <a:avLst/>
                <a:gdLst>
                  <a:gd name="connsiteX0" fmla="*/ 270604 w 272459"/>
                  <a:gd name="connsiteY0" fmla="*/ 10596 h 178686"/>
                  <a:gd name="connsiteX1" fmla="*/ 268684 w 272459"/>
                  <a:gd name="connsiteY1" fmla="*/ 7790 h 178686"/>
                  <a:gd name="connsiteX2" fmla="*/ 254212 w 272459"/>
                  <a:gd name="connsiteY2" fmla="*/ 554 h 178686"/>
                  <a:gd name="connsiteX3" fmla="*/ 18376 w 272459"/>
                  <a:gd name="connsiteY3" fmla="*/ 554 h 178686"/>
                  <a:gd name="connsiteX4" fmla="*/ 3904 w 272459"/>
                  <a:gd name="connsiteY4" fmla="*/ 7790 h 178686"/>
                  <a:gd name="connsiteX5" fmla="*/ 1984 w 272459"/>
                  <a:gd name="connsiteY5" fmla="*/ 10596 h 178686"/>
                  <a:gd name="connsiteX6" fmla="*/ 581 w 272459"/>
                  <a:gd name="connsiteY6" fmla="*/ 17241 h 178686"/>
                  <a:gd name="connsiteX7" fmla="*/ 581 w 272459"/>
                  <a:gd name="connsiteY7" fmla="*/ 18053 h 178686"/>
                  <a:gd name="connsiteX8" fmla="*/ 581 w 272459"/>
                  <a:gd name="connsiteY8" fmla="*/ 160707 h 178686"/>
                  <a:gd name="connsiteX9" fmla="*/ 18450 w 272459"/>
                  <a:gd name="connsiteY9" fmla="*/ 178206 h 178686"/>
                  <a:gd name="connsiteX10" fmla="*/ 254286 w 272459"/>
                  <a:gd name="connsiteY10" fmla="*/ 178206 h 178686"/>
                  <a:gd name="connsiteX11" fmla="*/ 272155 w 272459"/>
                  <a:gd name="connsiteY11" fmla="*/ 160707 h 178686"/>
                  <a:gd name="connsiteX12" fmla="*/ 272155 w 272459"/>
                  <a:gd name="connsiteY12" fmla="*/ 18053 h 178686"/>
                  <a:gd name="connsiteX13" fmla="*/ 272155 w 272459"/>
                  <a:gd name="connsiteY13" fmla="*/ 17241 h 178686"/>
                  <a:gd name="connsiteX14" fmla="*/ 270604 w 272459"/>
                  <a:gd name="connsiteY14" fmla="*/ 10596 h 178686"/>
                  <a:gd name="connsiteX15" fmla="*/ 136590 w 272459"/>
                  <a:gd name="connsiteY15" fmla="*/ 64054 h 178686"/>
                  <a:gd name="connsiteX16" fmla="*/ 63860 w 272459"/>
                  <a:gd name="connsiteY16" fmla="*/ 27135 h 178686"/>
                  <a:gd name="connsiteX17" fmla="*/ 208950 w 272459"/>
                  <a:gd name="connsiteY17" fmla="*/ 27135 h 178686"/>
                  <a:gd name="connsiteX18" fmla="*/ 136590 w 272459"/>
                  <a:gd name="connsiteY18" fmla="*/ 64054 h 178686"/>
                  <a:gd name="connsiteX19" fmla="*/ 27089 w 272459"/>
                  <a:gd name="connsiteY19" fmla="*/ 151625 h 178686"/>
                  <a:gd name="connsiteX20" fmla="*/ 27089 w 272459"/>
                  <a:gd name="connsiteY20" fmla="*/ 38358 h 178686"/>
                  <a:gd name="connsiteX21" fmla="*/ 130461 w 272459"/>
                  <a:gd name="connsiteY21" fmla="*/ 90857 h 178686"/>
                  <a:gd name="connsiteX22" fmla="*/ 130535 w 272459"/>
                  <a:gd name="connsiteY22" fmla="*/ 90857 h 178686"/>
                  <a:gd name="connsiteX23" fmla="*/ 130535 w 272459"/>
                  <a:gd name="connsiteY23" fmla="*/ 90857 h 178686"/>
                  <a:gd name="connsiteX24" fmla="*/ 131273 w 272459"/>
                  <a:gd name="connsiteY24" fmla="*/ 91226 h 178686"/>
                  <a:gd name="connsiteX25" fmla="*/ 131421 w 272459"/>
                  <a:gd name="connsiteY25" fmla="*/ 91300 h 178686"/>
                  <a:gd name="connsiteX26" fmla="*/ 132085 w 272459"/>
                  <a:gd name="connsiteY26" fmla="*/ 91595 h 178686"/>
                  <a:gd name="connsiteX27" fmla="*/ 132233 w 272459"/>
                  <a:gd name="connsiteY27" fmla="*/ 91669 h 178686"/>
                  <a:gd name="connsiteX28" fmla="*/ 132898 w 272459"/>
                  <a:gd name="connsiteY28" fmla="*/ 91890 h 178686"/>
                  <a:gd name="connsiteX29" fmla="*/ 133045 w 272459"/>
                  <a:gd name="connsiteY29" fmla="*/ 91964 h 178686"/>
                  <a:gd name="connsiteX30" fmla="*/ 133710 w 272459"/>
                  <a:gd name="connsiteY30" fmla="*/ 92112 h 178686"/>
                  <a:gd name="connsiteX31" fmla="*/ 133857 w 272459"/>
                  <a:gd name="connsiteY31" fmla="*/ 92112 h 178686"/>
                  <a:gd name="connsiteX32" fmla="*/ 134596 w 272459"/>
                  <a:gd name="connsiteY32" fmla="*/ 92260 h 178686"/>
                  <a:gd name="connsiteX33" fmla="*/ 134744 w 272459"/>
                  <a:gd name="connsiteY33" fmla="*/ 92260 h 178686"/>
                  <a:gd name="connsiteX34" fmla="*/ 135482 w 272459"/>
                  <a:gd name="connsiteY34" fmla="*/ 92333 h 178686"/>
                  <a:gd name="connsiteX35" fmla="*/ 135630 w 272459"/>
                  <a:gd name="connsiteY35" fmla="*/ 92333 h 178686"/>
                  <a:gd name="connsiteX36" fmla="*/ 136516 w 272459"/>
                  <a:gd name="connsiteY36" fmla="*/ 92333 h 178686"/>
                  <a:gd name="connsiteX37" fmla="*/ 136516 w 272459"/>
                  <a:gd name="connsiteY37" fmla="*/ 92333 h 178686"/>
                  <a:gd name="connsiteX38" fmla="*/ 136516 w 272459"/>
                  <a:gd name="connsiteY38" fmla="*/ 92333 h 178686"/>
                  <a:gd name="connsiteX39" fmla="*/ 137402 w 272459"/>
                  <a:gd name="connsiteY39" fmla="*/ 92333 h 178686"/>
                  <a:gd name="connsiteX40" fmla="*/ 137549 w 272459"/>
                  <a:gd name="connsiteY40" fmla="*/ 92333 h 178686"/>
                  <a:gd name="connsiteX41" fmla="*/ 138288 w 272459"/>
                  <a:gd name="connsiteY41" fmla="*/ 92260 h 178686"/>
                  <a:gd name="connsiteX42" fmla="*/ 138436 w 272459"/>
                  <a:gd name="connsiteY42" fmla="*/ 92260 h 178686"/>
                  <a:gd name="connsiteX43" fmla="*/ 139174 w 272459"/>
                  <a:gd name="connsiteY43" fmla="*/ 92112 h 178686"/>
                  <a:gd name="connsiteX44" fmla="*/ 139321 w 272459"/>
                  <a:gd name="connsiteY44" fmla="*/ 92112 h 178686"/>
                  <a:gd name="connsiteX45" fmla="*/ 139986 w 272459"/>
                  <a:gd name="connsiteY45" fmla="*/ 91964 h 178686"/>
                  <a:gd name="connsiteX46" fmla="*/ 140134 w 272459"/>
                  <a:gd name="connsiteY46" fmla="*/ 91890 h 178686"/>
                  <a:gd name="connsiteX47" fmla="*/ 140798 w 272459"/>
                  <a:gd name="connsiteY47" fmla="*/ 91669 h 178686"/>
                  <a:gd name="connsiteX48" fmla="*/ 140946 w 272459"/>
                  <a:gd name="connsiteY48" fmla="*/ 91595 h 178686"/>
                  <a:gd name="connsiteX49" fmla="*/ 141610 w 272459"/>
                  <a:gd name="connsiteY49" fmla="*/ 91300 h 178686"/>
                  <a:gd name="connsiteX50" fmla="*/ 141758 w 272459"/>
                  <a:gd name="connsiteY50" fmla="*/ 91226 h 178686"/>
                  <a:gd name="connsiteX51" fmla="*/ 142497 w 272459"/>
                  <a:gd name="connsiteY51" fmla="*/ 90857 h 178686"/>
                  <a:gd name="connsiteX52" fmla="*/ 142497 w 272459"/>
                  <a:gd name="connsiteY52" fmla="*/ 90857 h 178686"/>
                  <a:gd name="connsiteX53" fmla="*/ 142570 w 272459"/>
                  <a:gd name="connsiteY53" fmla="*/ 90857 h 178686"/>
                  <a:gd name="connsiteX54" fmla="*/ 245352 w 272459"/>
                  <a:gd name="connsiteY54" fmla="*/ 38432 h 178686"/>
                  <a:gd name="connsiteX55" fmla="*/ 245352 w 272459"/>
                  <a:gd name="connsiteY55" fmla="*/ 151699 h 178686"/>
                  <a:gd name="connsiteX56" fmla="*/ 27089 w 272459"/>
                  <a:gd name="connsiteY56" fmla="*/ 151699 h 17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72459" h="178686">
                    <a:moveTo>
                      <a:pt x="270604" y="10596"/>
                    </a:moveTo>
                    <a:cubicBezTo>
                      <a:pt x="270087" y="9562"/>
                      <a:pt x="269423" y="8602"/>
                      <a:pt x="268684" y="7790"/>
                    </a:cubicBezTo>
                    <a:cubicBezTo>
                      <a:pt x="265436" y="3434"/>
                      <a:pt x="260193" y="554"/>
                      <a:pt x="254212" y="554"/>
                    </a:cubicBezTo>
                    <a:lnTo>
                      <a:pt x="18376" y="554"/>
                    </a:lnTo>
                    <a:cubicBezTo>
                      <a:pt x="12469" y="554"/>
                      <a:pt x="7153" y="3434"/>
                      <a:pt x="3904" y="7790"/>
                    </a:cubicBezTo>
                    <a:cubicBezTo>
                      <a:pt x="3166" y="8602"/>
                      <a:pt x="2501" y="9562"/>
                      <a:pt x="1984" y="10596"/>
                    </a:cubicBezTo>
                    <a:cubicBezTo>
                      <a:pt x="877" y="12737"/>
                      <a:pt x="434" y="15026"/>
                      <a:pt x="581" y="17241"/>
                    </a:cubicBezTo>
                    <a:cubicBezTo>
                      <a:pt x="581" y="17536"/>
                      <a:pt x="581" y="17758"/>
                      <a:pt x="581" y="18053"/>
                    </a:cubicBezTo>
                    <a:lnTo>
                      <a:pt x="581" y="160707"/>
                    </a:lnTo>
                    <a:cubicBezTo>
                      <a:pt x="581" y="170380"/>
                      <a:pt x="8556" y="178206"/>
                      <a:pt x="18450" y="178206"/>
                    </a:cubicBezTo>
                    <a:lnTo>
                      <a:pt x="254286" y="178206"/>
                    </a:lnTo>
                    <a:cubicBezTo>
                      <a:pt x="264106" y="178206"/>
                      <a:pt x="272155" y="170380"/>
                      <a:pt x="272155" y="160707"/>
                    </a:cubicBezTo>
                    <a:lnTo>
                      <a:pt x="272155" y="18053"/>
                    </a:lnTo>
                    <a:cubicBezTo>
                      <a:pt x="272155" y="17758"/>
                      <a:pt x="272155" y="17536"/>
                      <a:pt x="272155" y="17241"/>
                    </a:cubicBezTo>
                    <a:cubicBezTo>
                      <a:pt x="272155" y="15026"/>
                      <a:pt x="271712" y="12737"/>
                      <a:pt x="270604" y="10596"/>
                    </a:cubicBezTo>
                    <a:close/>
                    <a:moveTo>
                      <a:pt x="136590" y="64054"/>
                    </a:moveTo>
                    <a:lnTo>
                      <a:pt x="63860" y="27135"/>
                    </a:lnTo>
                    <a:lnTo>
                      <a:pt x="208950" y="27135"/>
                    </a:lnTo>
                    <a:lnTo>
                      <a:pt x="136590" y="64054"/>
                    </a:lnTo>
                    <a:close/>
                    <a:moveTo>
                      <a:pt x="27089" y="151625"/>
                    </a:moveTo>
                    <a:lnTo>
                      <a:pt x="27089" y="38358"/>
                    </a:lnTo>
                    <a:lnTo>
                      <a:pt x="130461" y="90857"/>
                    </a:lnTo>
                    <a:cubicBezTo>
                      <a:pt x="130461" y="90857"/>
                      <a:pt x="130461" y="90857"/>
                      <a:pt x="130535" y="90857"/>
                    </a:cubicBezTo>
                    <a:lnTo>
                      <a:pt x="130535" y="90857"/>
                    </a:lnTo>
                    <a:cubicBezTo>
                      <a:pt x="130757" y="91005"/>
                      <a:pt x="131052" y="91078"/>
                      <a:pt x="131273" y="91226"/>
                    </a:cubicBezTo>
                    <a:cubicBezTo>
                      <a:pt x="131347" y="91226"/>
                      <a:pt x="131347" y="91300"/>
                      <a:pt x="131421" y="91300"/>
                    </a:cubicBezTo>
                    <a:cubicBezTo>
                      <a:pt x="131642" y="91374"/>
                      <a:pt x="131864" y="91447"/>
                      <a:pt x="132085" y="91595"/>
                    </a:cubicBezTo>
                    <a:cubicBezTo>
                      <a:pt x="132159" y="91595"/>
                      <a:pt x="132159" y="91595"/>
                      <a:pt x="132233" y="91669"/>
                    </a:cubicBezTo>
                    <a:cubicBezTo>
                      <a:pt x="132455" y="91743"/>
                      <a:pt x="132676" y="91816"/>
                      <a:pt x="132898" y="91890"/>
                    </a:cubicBezTo>
                    <a:cubicBezTo>
                      <a:pt x="132972" y="91890"/>
                      <a:pt x="132972" y="91890"/>
                      <a:pt x="133045" y="91964"/>
                    </a:cubicBezTo>
                    <a:cubicBezTo>
                      <a:pt x="133267" y="92038"/>
                      <a:pt x="133488" y="92112"/>
                      <a:pt x="133710" y="92112"/>
                    </a:cubicBezTo>
                    <a:cubicBezTo>
                      <a:pt x="133784" y="92112"/>
                      <a:pt x="133784" y="92112"/>
                      <a:pt x="133857" y="92112"/>
                    </a:cubicBezTo>
                    <a:cubicBezTo>
                      <a:pt x="134079" y="92186"/>
                      <a:pt x="134301" y="92186"/>
                      <a:pt x="134596" y="92260"/>
                    </a:cubicBezTo>
                    <a:cubicBezTo>
                      <a:pt x="134670" y="92260"/>
                      <a:pt x="134670" y="92260"/>
                      <a:pt x="134744" y="92260"/>
                    </a:cubicBezTo>
                    <a:cubicBezTo>
                      <a:pt x="134965" y="92260"/>
                      <a:pt x="135260" y="92333"/>
                      <a:pt x="135482" y="92333"/>
                    </a:cubicBezTo>
                    <a:cubicBezTo>
                      <a:pt x="135556" y="92333"/>
                      <a:pt x="135556" y="92333"/>
                      <a:pt x="135630" y="92333"/>
                    </a:cubicBezTo>
                    <a:cubicBezTo>
                      <a:pt x="135925" y="92333"/>
                      <a:pt x="136220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811" y="92333"/>
                      <a:pt x="137106" y="92333"/>
                      <a:pt x="137402" y="92333"/>
                    </a:cubicBezTo>
                    <a:cubicBezTo>
                      <a:pt x="137475" y="92333"/>
                      <a:pt x="137475" y="92333"/>
                      <a:pt x="137549" y="92333"/>
                    </a:cubicBezTo>
                    <a:cubicBezTo>
                      <a:pt x="137771" y="92333"/>
                      <a:pt x="138066" y="92260"/>
                      <a:pt x="138288" y="92260"/>
                    </a:cubicBezTo>
                    <a:cubicBezTo>
                      <a:pt x="138362" y="92260"/>
                      <a:pt x="138362" y="92260"/>
                      <a:pt x="138436" y="92260"/>
                    </a:cubicBezTo>
                    <a:cubicBezTo>
                      <a:pt x="138657" y="92260"/>
                      <a:pt x="138879" y="92186"/>
                      <a:pt x="139174" y="92112"/>
                    </a:cubicBezTo>
                    <a:cubicBezTo>
                      <a:pt x="139248" y="92112"/>
                      <a:pt x="139248" y="92112"/>
                      <a:pt x="139321" y="92112"/>
                    </a:cubicBezTo>
                    <a:cubicBezTo>
                      <a:pt x="139543" y="92038"/>
                      <a:pt x="139764" y="92038"/>
                      <a:pt x="139986" y="91964"/>
                    </a:cubicBezTo>
                    <a:cubicBezTo>
                      <a:pt x="140060" y="91964"/>
                      <a:pt x="140060" y="91964"/>
                      <a:pt x="140134" y="91890"/>
                    </a:cubicBezTo>
                    <a:cubicBezTo>
                      <a:pt x="140355" y="91816"/>
                      <a:pt x="140577" y="91743"/>
                      <a:pt x="140798" y="91669"/>
                    </a:cubicBezTo>
                    <a:cubicBezTo>
                      <a:pt x="140872" y="91669"/>
                      <a:pt x="140872" y="91669"/>
                      <a:pt x="140946" y="91595"/>
                    </a:cubicBezTo>
                    <a:cubicBezTo>
                      <a:pt x="141167" y="91521"/>
                      <a:pt x="141389" y="91447"/>
                      <a:pt x="141610" y="91300"/>
                    </a:cubicBezTo>
                    <a:cubicBezTo>
                      <a:pt x="141684" y="91300"/>
                      <a:pt x="141684" y="91226"/>
                      <a:pt x="141758" y="91226"/>
                    </a:cubicBezTo>
                    <a:cubicBezTo>
                      <a:pt x="141980" y="91078"/>
                      <a:pt x="142275" y="91005"/>
                      <a:pt x="142497" y="90857"/>
                    </a:cubicBezTo>
                    <a:lnTo>
                      <a:pt x="142497" y="90857"/>
                    </a:lnTo>
                    <a:cubicBezTo>
                      <a:pt x="142497" y="90857"/>
                      <a:pt x="142497" y="90857"/>
                      <a:pt x="142570" y="90857"/>
                    </a:cubicBezTo>
                    <a:lnTo>
                      <a:pt x="245352" y="38432"/>
                    </a:lnTo>
                    <a:lnTo>
                      <a:pt x="245352" y="151699"/>
                    </a:lnTo>
                    <a:lnTo>
                      <a:pt x="27089" y="1516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Forma libre 9">
                <a:extLst>
                  <a:ext uri="{FF2B5EF4-FFF2-40B4-BE49-F238E27FC236}">
                    <a16:creationId xmlns:a16="http://schemas.microsoft.com/office/drawing/2014/main" id="{B83E82B2-9112-0C4F-BE81-857BFD55B728}"/>
                  </a:ext>
                </a:extLst>
              </p:cNvPr>
              <p:cNvSpPr/>
              <p:nvPr/>
            </p:nvSpPr>
            <p:spPr>
              <a:xfrm>
                <a:off x="17819948" y="5145196"/>
                <a:ext cx="299779" cy="531628"/>
              </a:xfrm>
              <a:custGeom>
                <a:avLst/>
                <a:gdLst>
                  <a:gd name="connsiteX0" fmla="*/ 256258 w 299779"/>
                  <a:gd name="connsiteY0" fmla="*/ 43 h 531627"/>
                  <a:gd name="connsiteX1" fmla="*/ 43976 w 299779"/>
                  <a:gd name="connsiteY1" fmla="*/ 43 h 531627"/>
                  <a:gd name="connsiteX2" fmla="*/ 43 w 299779"/>
                  <a:gd name="connsiteY2" fmla="*/ 43976 h 531627"/>
                  <a:gd name="connsiteX3" fmla="*/ 43 w 299779"/>
                  <a:gd name="connsiteY3" fmla="*/ 487812 h 531627"/>
                  <a:gd name="connsiteX4" fmla="*/ 43976 w 299779"/>
                  <a:gd name="connsiteY4" fmla="*/ 531745 h 531627"/>
                  <a:gd name="connsiteX5" fmla="*/ 256258 w 299779"/>
                  <a:gd name="connsiteY5" fmla="*/ 531745 h 531627"/>
                  <a:gd name="connsiteX6" fmla="*/ 300191 w 299779"/>
                  <a:gd name="connsiteY6" fmla="*/ 487812 h 531627"/>
                  <a:gd name="connsiteX7" fmla="*/ 300191 w 299779"/>
                  <a:gd name="connsiteY7" fmla="*/ 43976 h 531627"/>
                  <a:gd name="connsiteX8" fmla="*/ 256258 w 299779"/>
                  <a:gd name="connsiteY8" fmla="*/ 43 h 531627"/>
                  <a:gd name="connsiteX9" fmla="*/ 273610 w 299779"/>
                  <a:gd name="connsiteY9" fmla="*/ 487812 h 531627"/>
                  <a:gd name="connsiteX10" fmla="*/ 256258 w 299779"/>
                  <a:gd name="connsiteY10" fmla="*/ 505163 h 531627"/>
                  <a:gd name="connsiteX11" fmla="*/ 43976 w 299779"/>
                  <a:gd name="connsiteY11" fmla="*/ 505163 h 531627"/>
                  <a:gd name="connsiteX12" fmla="*/ 26624 w 299779"/>
                  <a:gd name="connsiteY12" fmla="*/ 487812 h 531627"/>
                  <a:gd name="connsiteX13" fmla="*/ 26624 w 299779"/>
                  <a:gd name="connsiteY13" fmla="*/ 43976 h 531627"/>
                  <a:gd name="connsiteX14" fmla="*/ 43976 w 299779"/>
                  <a:gd name="connsiteY14" fmla="*/ 26624 h 531627"/>
                  <a:gd name="connsiteX15" fmla="*/ 78532 w 299779"/>
                  <a:gd name="connsiteY15" fmla="*/ 26624 h 531627"/>
                  <a:gd name="connsiteX16" fmla="*/ 91084 w 299779"/>
                  <a:gd name="connsiteY16" fmla="*/ 45748 h 531627"/>
                  <a:gd name="connsiteX17" fmla="*/ 102233 w 299779"/>
                  <a:gd name="connsiteY17" fmla="*/ 51803 h 531627"/>
                  <a:gd name="connsiteX18" fmla="*/ 200880 w 299779"/>
                  <a:gd name="connsiteY18" fmla="*/ 51803 h 531627"/>
                  <a:gd name="connsiteX19" fmla="*/ 212325 w 299779"/>
                  <a:gd name="connsiteY19" fmla="*/ 45305 h 531627"/>
                  <a:gd name="connsiteX20" fmla="*/ 223400 w 299779"/>
                  <a:gd name="connsiteY20" fmla="*/ 26624 h 531627"/>
                  <a:gd name="connsiteX21" fmla="*/ 256332 w 299779"/>
                  <a:gd name="connsiteY21" fmla="*/ 26624 h 531627"/>
                  <a:gd name="connsiteX22" fmla="*/ 273683 w 299779"/>
                  <a:gd name="connsiteY22" fmla="*/ 43976 h 531627"/>
                  <a:gd name="connsiteX23" fmla="*/ 273683 w 299779"/>
                  <a:gd name="connsiteY23" fmla="*/ 487812 h 5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99779" h="531627">
                    <a:moveTo>
                      <a:pt x="256258" y="43"/>
                    </a:moveTo>
                    <a:lnTo>
                      <a:pt x="43976" y="43"/>
                    </a:lnTo>
                    <a:cubicBezTo>
                      <a:pt x="19758" y="43"/>
                      <a:pt x="43" y="19757"/>
                      <a:pt x="43" y="43976"/>
                    </a:cubicBezTo>
                    <a:lnTo>
                      <a:pt x="43" y="487812"/>
                    </a:lnTo>
                    <a:cubicBezTo>
                      <a:pt x="43" y="512030"/>
                      <a:pt x="19758" y="531745"/>
                      <a:pt x="43976" y="531745"/>
                    </a:cubicBezTo>
                    <a:lnTo>
                      <a:pt x="256258" y="531745"/>
                    </a:lnTo>
                    <a:cubicBezTo>
                      <a:pt x="280477" y="531745"/>
                      <a:pt x="300191" y="512030"/>
                      <a:pt x="300191" y="487812"/>
                    </a:cubicBezTo>
                    <a:lnTo>
                      <a:pt x="300191" y="43976"/>
                    </a:lnTo>
                    <a:cubicBezTo>
                      <a:pt x="300191" y="19757"/>
                      <a:pt x="280477" y="43"/>
                      <a:pt x="256258" y="43"/>
                    </a:cubicBezTo>
                    <a:close/>
                    <a:moveTo>
                      <a:pt x="273610" y="487812"/>
                    </a:moveTo>
                    <a:cubicBezTo>
                      <a:pt x="273610" y="497337"/>
                      <a:pt x="265857" y="505163"/>
                      <a:pt x="256258" y="505163"/>
                    </a:cubicBezTo>
                    <a:lnTo>
                      <a:pt x="43976" y="505163"/>
                    </a:lnTo>
                    <a:cubicBezTo>
                      <a:pt x="34451" y="505163"/>
                      <a:pt x="26624" y="497410"/>
                      <a:pt x="26624" y="487812"/>
                    </a:cubicBezTo>
                    <a:lnTo>
                      <a:pt x="26624" y="43976"/>
                    </a:lnTo>
                    <a:cubicBezTo>
                      <a:pt x="26624" y="34451"/>
                      <a:pt x="34377" y="26624"/>
                      <a:pt x="43976" y="26624"/>
                    </a:cubicBezTo>
                    <a:lnTo>
                      <a:pt x="78532" y="26624"/>
                    </a:lnTo>
                    <a:lnTo>
                      <a:pt x="91084" y="45748"/>
                    </a:lnTo>
                    <a:cubicBezTo>
                      <a:pt x="93521" y="49514"/>
                      <a:pt x="97729" y="51803"/>
                      <a:pt x="102233" y="51803"/>
                    </a:cubicBezTo>
                    <a:lnTo>
                      <a:pt x="200880" y="51803"/>
                    </a:lnTo>
                    <a:cubicBezTo>
                      <a:pt x="205605" y="51803"/>
                      <a:pt x="209888" y="49292"/>
                      <a:pt x="212325" y="45305"/>
                    </a:cubicBezTo>
                    <a:lnTo>
                      <a:pt x="223400" y="26624"/>
                    </a:lnTo>
                    <a:lnTo>
                      <a:pt x="256332" y="26624"/>
                    </a:lnTo>
                    <a:cubicBezTo>
                      <a:pt x="265857" y="26624"/>
                      <a:pt x="273683" y="34377"/>
                      <a:pt x="273683" y="43976"/>
                    </a:cubicBezTo>
                    <a:lnTo>
                      <a:pt x="273683" y="487812"/>
                    </a:lnTo>
                    <a:close/>
                  </a:path>
                </a:pathLst>
              </a:custGeom>
              <a:grpFill/>
              <a:ln w="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5F30DF9-2C4F-EE44-8D00-0314CFF931AE}"/>
              </a:ext>
            </a:extLst>
          </p:cNvPr>
          <p:cNvSpPr txBox="1"/>
          <p:nvPr/>
        </p:nvSpPr>
        <p:spPr>
          <a:xfrm>
            <a:off x="1659118" y="1799781"/>
            <a:ext cx="33478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Kate </a:t>
            </a:r>
          </a:p>
          <a:p>
            <a:r>
              <a:rPr lang="en-US" sz="80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9C9E66-3184-DA42-8B61-A42488859E37}"/>
              </a:ext>
            </a:extLst>
          </p:cNvPr>
          <p:cNvSpPr/>
          <p:nvPr/>
        </p:nvSpPr>
        <p:spPr>
          <a:xfrm>
            <a:off x="0" y="5937965"/>
            <a:ext cx="24377650" cy="1577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C83384-B024-2F44-A7AA-A53F0DF79796}"/>
              </a:ext>
            </a:extLst>
          </p:cNvPr>
          <p:cNvSpPr txBox="1"/>
          <p:nvPr/>
        </p:nvSpPr>
        <p:spPr>
          <a:xfrm>
            <a:off x="11258714" y="8229159"/>
            <a:ext cx="39921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  <a:endParaRPr lang="en-US" sz="28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C26307-7A7A-9647-9BBE-E0E910EA9CF0}"/>
              </a:ext>
            </a:extLst>
          </p:cNvPr>
          <p:cNvSpPr txBox="1"/>
          <p:nvPr/>
        </p:nvSpPr>
        <p:spPr>
          <a:xfrm>
            <a:off x="3571852" y="8211652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C86264-9909-1243-81F1-D1A6E06D96B8}"/>
              </a:ext>
            </a:extLst>
          </p:cNvPr>
          <p:cNvSpPr txBox="1"/>
          <p:nvPr/>
        </p:nvSpPr>
        <p:spPr>
          <a:xfrm>
            <a:off x="1346084" y="8211652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4682BF-F47D-D249-9394-7CB84D2189AD}"/>
              </a:ext>
            </a:extLst>
          </p:cNvPr>
          <p:cNvSpPr txBox="1"/>
          <p:nvPr/>
        </p:nvSpPr>
        <p:spPr>
          <a:xfrm>
            <a:off x="8905124" y="6502075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42F240-3144-4346-84C0-8445C726A99F}"/>
              </a:ext>
            </a:extLst>
          </p:cNvPr>
          <p:cNvSpPr txBox="1"/>
          <p:nvPr/>
        </p:nvSpPr>
        <p:spPr>
          <a:xfrm>
            <a:off x="3571852" y="10765315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C6D132-A0D6-0641-AC56-AA3072D65FDC}"/>
              </a:ext>
            </a:extLst>
          </p:cNvPr>
          <p:cNvSpPr txBox="1"/>
          <p:nvPr/>
        </p:nvSpPr>
        <p:spPr>
          <a:xfrm>
            <a:off x="1346084" y="10819932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49A150-0188-B440-8AB4-7F8F3FEB0311}"/>
              </a:ext>
            </a:extLst>
          </p:cNvPr>
          <p:cNvSpPr txBox="1"/>
          <p:nvPr/>
        </p:nvSpPr>
        <p:spPr>
          <a:xfrm>
            <a:off x="11186909" y="10759548"/>
            <a:ext cx="39921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  <a:endParaRPr lang="en-US" sz="28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B16692-53DB-074C-84D6-2C386E88169B}"/>
              </a:ext>
            </a:extLst>
          </p:cNvPr>
          <p:cNvSpPr txBox="1"/>
          <p:nvPr/>
        </p:nvSpPr>
        <p:spPr>
          <a:xfrm>
            <a:off x="1484556" y="6502075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0E5DAC-5EF6-D349-A5EA-A1534F6F1177}"/>
              </a:ext>
            </a:extLst>
          </p:cNvPr>
          <p:cNvSpPr txBox="1"/>
          <p:nvPr/>
        </p:nvSpPr>
        <p:spPr>
          <a:xfrm>
            <a:off x="8905124" y="8211652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CE5848-8926-E74C-8792-2FF015A4EA40}"/>
              </a:ext>
            </a:extLst>
          </p:cNvPr>
          <p:cNvSpPr txBox="1"/>
          <p:nvPr/>
        </p:nvSpPr>
        <p:spPr>
          <a:xfrm>
            <a:off x="8905124" y="10819931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48897B-5BFD-4048-A48F-F7AFEEF70DBB}"/>
              </a:ext>
            </a:extLst>
          </p:cNvPr>
          <p:cNvSpPr txBox="1"/>
          <p:nvPr/>
        </p:nvSpPr>
        <p:spPr>
          <a:xfrm>
            <a:off x="18694968" y="8229159"/>
            <a:ext cx="39921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  <a:endParaRPr lang="en-US" sz="28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477243-1A62-F040-98FD-6C6659C30F3B}"/>
              </a:ext>
            </a:extLst>
          </p:cNvPr>
          <p:cNvSpPr txBox="1"/>
          <p:nvPr/>
        </p:nvSpPr>
        <p:spPr>
          <a:xfrm>
            <a:off x="18623163" y="10759548"/>
            <a:ext cx="39921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  <a:endParaRPr lang="en-US" sz="28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419252-B49F-B749-9073-6954EF136905}"/>
              </a:ext>
            </a:extLst>
          </p:cNvPr>
          <p:cNvSpPr txBox="1"/>
          <p:nvPr/>
        </p:nvSpPr>
        <p:spPr>
          <a:xfrm>
            <a:off x="16341378" y="8211652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6A417E-5113-344B-91C5-A47D1F940591}"/>
              </a:ext>
            </a:extLst>
          </p:cNvPr>
          <p:cNvSpPr txBox="1"/>
          <p:nvPr/>
        </p:nvSpPr>
        <p:spPr>
          <a:xfrm>
            <a:off x="16341378" y="10819930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2018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F4A8BA41-37FC-6844-A034-0E0A1A7C8C84}"/>
              </a:ext>
            </a:extLst>
          </p:cNvPr>
          <p:cNvSpPr/>
          <p:nvPr/>
        </p:nvSpPr>
        <p:spPr>
          <a:xfrm rot="5400000">
            <a:off x="2908464" y="8301065"/>
            <a:ext cx="440742" cy="3799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B4DBDCED-D789-F443-9042-C4D3080ADCFA}"/>
              </a:ext>
            </a:extLst>
          </p:cNvPr>
          <p:cNvSpPr/>
          <p:nvPr/>
        </p:nvSpPr>
        <p:spPr>
          <a:xfrm rot="5400000">
            <a:off x="2908464" y="10922345"/>
            <a:ext cx="440742" cy="3799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FD096C5F-1319-0F4F-AF68-0650A65F7844}"/>
              </a:ext>
            </a:extLst>
          </p:cNvPr>
          <p:cNvSpPr/>
          <p:nvPr/>
        </p:nvSpPr>
        <p:spPr>
          <a:xfrm rot="5400000">
            <a:off x="10589424" y="8301065"/>
            <a:ext cx="440742" cy="3799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4" name="Triangle 73">
            <a:extLst>
              <a:ext uri="{FF2B5EF4-FFF2-40B4-BE49-F238E27FC236}">
                <a16:creationId xmlns:a16="http://schemas.microsoft.com/office/drawing/2014/main" id="{74360089-4FD8-9348-889E-5437E9A91460}"/>
              </a:ext>
            </a:extLst>
          </p:cNvPr>
          <p:cNvSpPr/>
          <p:nvPr/>
        </p:nvSpPr>
        <p:spPr>
          <a:xfrm rot="5400000">
            <a:off x="10589424" y="10922345"/>
            <a:ext cx="440742" cy="3799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DD72F777-024F-0F4E-BE4B-328747DEC2EA}"/>
              </a:ext>
            </a:extLst>
          </p:cNvPr>
          <p:cNvSpPr/>
          <p:nvPr/>
        </p:nvSpPr>
        <p:spPr>
          <a:xfrm rot="5400000">
            <a:off x="17935104" y="8301065"/>
            <a:ext cx="440742" cy="3799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8E754334-879C-244E-BE9B-D762F14A4179}"/>
              </a:ext>
            </a:extLst>
          </p:cNvPr>
          <p:cNvSpPr/>
          <p:nvPr/>
        </p:nvSpPr>
        <p:spPr>
          <a:xfrm rot="5400000">
            <a:off x="17935104" y="10922345"/>
            <a:ext cx="440742" cy="37995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28" name="Picture Placeholder 2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E27AFD5-7584-9A4A-BF95-723E708C3E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9" t="581" r="19196" b="18081"/>
          <a:stretch/>
        </p:blipFill>
        <p:spPr>
          <a:xfrm flipH="1">
            <a:off x="18531836" y="0"/>
            <a:ext cx="5845814" cy="5950059"/>
          </a:xfrm>
        </p:spPr>
      </p:pic>
    </p:spTree>
    <p:extLst>
      <p:ext uri="{BB962C8B-B14F-4D97-AF65-F5344CB8AC3E}">
        <p14:creationId xmlns:p14="http://schemas.microsoft.com/office/powerpoint/2010/main" val="25091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C776E18-1AD2-8F4F-85CE-91C8EF737C65}"/>
              </a:ext>
            </a:extLst>
          </p:cNvPr>
          <p:cNvSpPr/>
          <p:nvPr/>
        </p:nvSpPr>
        <p:spPr>
          <a:xfrm>
            <a:off x="5084044" y="4114801"/>
            <a:ext cx="19293606" cy="960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43" name="Grupo 349">
            <a:extLst>
              <a:ext uri="{FF2B5EF4-FFF2-40B4-BE49-F238E27FC236}">
                <a16:creationId xmlns:a16="http://schemas.microsoft.com/office/drawing/2014/main" id="{348927B2-11EF-9B43-8F14-3C6D5FC962C2}"/>
              </a:ext>
            </a:extLst>
          </p:cNvPr>
          <p:cNvGrpSpPr/>
          <p:nvPr/>
        </p:nvGrpSpPr>
        <p:grpSpPr>
          <a:xfrm>
            <a:off x="2668308" y="1022190"/>
            <a:ext cx="19041035" cy="2561450"/>
            <a:chOff x="2668308" y="861425"/>
            <a:chExt cx="19041035" cy="2561450"/>
          </a:xfrm>
        </p:grpSpPr>
        <p:sp>
          <p:nvSpPr>
            <p:cNvPr id="44" name="CuadroTexto 350">
              <a:extLst>
                <a:ext uri="{FF2B5EF4-FFF2-40B4-BE49-F238E27FC236}">
                  <a16:creationId xmlns:a16="http://schemas.microsoft.com/office/drawing/2014/main" id="{EB85846B-B4DD-D346-BE0C-37F878C3F360}"/>
                </a:ext>
              </a:extLst>
            </p:cNvPr>
            <p:cNvSpPr txBox="1"/>
            <p:nvPr/>
          </p:nvSpPr>
          <p:spPr>
            <a:xfrm>
              <a:off x="9962924" y="861425"/>
              <a:ext cx="44518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 Heavy" charset="0"/>
                  <a:cs typeface="Poppins" pitchFamily="2" charset="77"/>
                </a:rPr>
                <a:t>Resume</a:t>
              </a:r>
            </a:p>
          </p:txBody>
        </p:sp>
        <p:sp>
          <p:nvSpPr>
            <p:cNvPr id="45" name="CuadroTexto 351">
              <a:extLst>
                <a:ext uri="{FF2B5EF4-FFF2-40B4-BE49-F238E27FC236}">
                  <a16:creationId xmlns:a16="http://schemas.microsoft.com/office/drawing/2014/main" id="{14CCF53B-4E8A-804A-9EAC-C1FF6A3EC7E9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9FF09535-5D7B-A148-BF94-464D6664674A}"/>
              </a:ext>
            </a:extLst>
          </p:cNvPr>
          <p:cNvSpPr txBox="1"/>
          <p:nvPr/>
        </p:nvSpPr>
        <p:spPr>
          <a:xfrm>
            <a:off x="14567225" y="7312948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AA5E46-C31B-384B-A4BC-FA7515E3310A}"/>
              </a:ext>
            </a:extLst>
          </p:cNvPr>
          <p:cNvSpPr txBox="1"/>
          <p:nvPr/>
        </p:nvSpPr>
        <p:spPr>
          <a:xfrm>
            <a:off x="14591472" y="6768555"/>
            <a:ext cx="2923553" cy="6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About me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D0D462A-189C-BA49-B2CA-5602D4404A18}"/>
              </a:ext>
            </a:extLst>
          </p:cNvPr>
          <p:cNvSpPr txBox="1"/>
          <p:nvPr/>
        </p:nvSpPr>
        <p:spPr>
          <a:xfrm>
            <a:off x="20138317" y="7395807"/>
            <a:ext cx="2891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(000) 777-1234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kcage@mail.com</a:t>
            </a:r>
            <a:endParaRPr lang="en-US" sz="2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www.kcage.com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E5B5663-8CD2-064C-8546-A1A2D48827DE}"/>
              </a:ext>
            </a:extLst>
          </p:cNvPr>
          <p:cNvSpPr txBox="1"/>
          <p:nvPr/>
        </p:nvSpPr>
        <p:spPr>
          <a:xfrm>
            <a:off x="19451434" y="6754749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E84CE4-4F4A-554F-8008-3E493B1F28F0}"/>
              </a:ext>
            </a:extLst>
          </p:cNvPr>
          <p:cNvGrpSpPr/>
          <p:nvPr/>
        </p:nvGrpSpPr>
        <p:grpSpPr>
          <a:xfrm>
            <a:off x="19550254" y="7400848"/>
            <a:ext cx="407929" cy="1398782"/>
            <a:chOff x="17762909" y="5145196"/>
            <a:chExt cx="407929" cy="1398782"/>
          </a:xfrm>
          <a:solidFill>
            <a:schemeClr val="bg1"/>
          </a:solidFill>
        </p:grpSpPr>
        <p:sp>
          <p:nvSpPr>
            <p:cNvPr id="121" name="Forma libre 19">
              <a:extLst>
                <a:ext uri="{FF2B5EF4-FFF2-40B4-BE49-F238E27FC236}">
                  <a16:creationId xmlns:a16="http://schemas.microsoft.com/office/drawing/2014/main" id="{8CB9C21B-60F8-1445-926A-4E33D533639D}"/>
                </a:ext>
              </a:extLst>
            </p:cNvPr>
            <p:cNvSpPr/>
            <p:nvPr/>
          </p:nvSpPr>
          <p:spPr>
            <a:xfrm>
              <a:off x="17762909" y="6136049"/>
              <a:ext cx="407929" cy="407929"/>
            </a:xfrm>
            <a:custGeom>
              <a:avLst/>
              <a:gdLst>
                <a:gd name="connsiteX0" fmla="*/ 511138 w 532366"/>
                <a:gd name="connsiteY0" fmla="*/ 162903 h 532366"/>
                <a:gd name="connsiteX1" fmla="*/ 454210 w 532366"/>
                <a:gd name="connsiteY1" fmla="*/ 78434 h 532366"/>
                <a:gd name="connsiteX2" fmla="*/ 369740 w 532366"/>
                <a:gd name="connsiteY2" fmla="*/ 21505 h 532366"/>
                <a:gd name="connsiteX3" fmla="*/ 280397 w 532366"/>
                <a:gd name="connsiteY3" fmla="*/ 978 h 532366"/>
                <a:gd name="connsiteX4" fmla="*/ 274859 w 532366"/>
                <a:gd name="connsiteY4" fmla="*/ 757 h 532366"/>
                <a:gd name="connsiteX5" fmla="*/ 267032 w 532366"/>
                <a:gd name="connsiteY5" fmla="*/ 609 h 532366"/>
                <a:gd name="connsiteX6" fmla="*/ 264965 w 532366"/>
                <a:gd name="connsiteY6" fmla="*/ 609 h 532366"/>
                <a:gd name="connsiteX7" fmla="*/ 162848 w 532366"/>
                <a:gd name="connsiteY7" fmla="*/ 21505 h 532366"/>
                <a:gd name="connsiteX8" fmla="*/ 89158 w 532366"/>
                <a:gd name="connsiteY8" fmla="*/ 68318 h 532366"/>
                <a:gd name="connsiteX9" fmla="*/ 84654 w 532366"/>
                <a:gd name="connsiteY9" fmla="*/ 72305 h 532366"/>
                <a:gd name="connsiteX10" fmla="*/ 84433 w 532366"/>
                <a:gd name="connsiteY10" fmla="*/ 72600 h 532366"/>
                <a:gd name="connsiteX11" fmla="*/ 78378 w 532366"/>
                <a:gd name="connsiteY11" fmla="*/ 78507 h 532366"/>
                <a:gd name="connsiteX12" fmla="*/ 21450 w 532366"/>
                <a:gd name="connsiteY12" fmla="*/ 162977 h 532366"/>
                <a:gd name="connsiteX13" fmla="*/ 554 w 532366"/>
                <a:gd name="connsiteY13" fmla="*/ 266423 h 532366"/>
                <a:gd name="connsiteX14" fmla="*/ 21450 w 532366"/>
                <a:gd name="connsiteY14" fmla="*/ 369869 h 532366"/>
                <a:gd name="connsiteX15" fmla="*/ 78378 w 532366"/>
                <a:gd name="connsiteY15" fmla="*/ 454339 h 532366"/>
                <a:gd name="connsiteX16" fmla="*/ 162848 w 532366"/>
                <a:gd name="connsiteY16" fmla="*/ 511267 h 532366"/>
                <a:gd name="connsiteX17" fmla="*/ 252560 w 532366"/>
                <a:gd name="connsiteY17" fmla="*/ 531794 h 532366"/>
                <a:gd name="connsiteX18" fmla="*/ 255587 w 532366"/>
                <a:gd name="connsiteY18" fmla="*/ 532163 h 532366"/>
                <a:gd name="connsiteX19" fmla="*/ 257507 w 532366"/>
                <a:gd name="connsiteY19" fmla="*/ 532016 h 532366"/>
                <a:gd name="connsiteX20" fmla="*/ 266368 w 532366"/>
                <a:gd name="connsiteY20" fmla="*/ 532163 h 532366"/>
                <a:gd name="connsiteX21" fmla="*/ 369814 w 532366"/>
                <a:gd name="connsiteY21" fmla="*/ 511267 h 532366"/>
                <a:gd name="connsiteX22" fmla="*/ 442986 w 532366"/>
                <a:gd name="connsiteY22" fmla="*/ 464971 h 532366"/>
                <a:gd name="connsiteX23" fmla="*/ 448376 w 532366"/>
                <a:gd name="connsiteY23" fmla="*/ 460541 h 532366"/>
                <a:gd name="connsiteX24" fmla="*/ 449115 w 532366"/>
                <a:gd name="connsiteY24" fmla="*/ 459360 h 532366"/>
                <a:gd name="connsiteX25" fmla="*/ 454283 w 532366"/>
                <a:gd name="connsiteY25" fmla="*/ 454339 h 532366"/>
                <a:gd name="connsiteX26" fmla="*/ 511212 w 532366"/>
                <a:gd name="connsiteY26" fmla="*/ 369869 h 532366"/>
                <a:gd name="connsiteX27" fmla="*/ 532108 w 532366"/>
                <a:gd name="connsiteY27" fmla="*/ 266423 h 532366"/>
                <a:gd name="connsiteX28" fmla="*/ 511138 w 532366"/>
                <a:gd name="connsiteY28" fmla="*/ 162903 h 532366"/>
                <a:gd name="connsiteX29" fmla="*/ 417439 w 532366"/>
                <a:gd name="connsiteY29" fmla="*/ 80944 h 532366"/>
                <a:gd name="connsiteX30" fmla="*/ 373506 w 532366"/>
                <a:gd name="connsiteY30" fmla="*/ 102504 h 532366"/>
                <a:gd name="connsiteX31" fmla="*/ 368115 w 532366"/>
                <a:gd name="connsiteY31" fmla="*/ 94235 h 532366"/>
                <a:gd name="connsiteX32" fmla="*/ 316799 w 532366"/>
                <a:gd name="connsiteY32" fmla="*/ 32507 h 532366"/>
                <a:gd name="connsiteX33" fmla="*/ 417439 w 532366"/>
                <a:gd name="connsiteY33" fmla="*/ 80944 h 532366"/>
                <a:gd name="connsiteX34" fmla="*/ 270724 w 532366"/>
                <a:gd name="connsiteY34" fmla="*/ 27191 h 532366"/>
                <a:gd name="connsiteX35" fmla="*/ 272275 w 532366"/>
                <a:gd name="connsiteY35" fmla="*/ 27191 h 532366"/>
                <a:gd name="connsiteX36" fmla="*/ 346112 w 532366"/>
                <a:gd name="connsiteY36" fmla="*/ 109076 h 532366"/>
                <a:gd name="connsiteX37" fmla="*/ 347441 w 532366"/>
                <a:gd name="connsiteY37" fmla="*/ 111143 h 532366"/>
                <a:gd name="connsiteX38" fmla="*/ 264965 w 532366"/>
                <a:gd name="connsiteY38" fmla="*/ 121776 h 532366"/>
                <a:gd name="connsiteX39" fmla="*/ 191275 w 532366"/>
                <a:gd name="connsiteY39" fmla="*/ 111070 h 532366"/>
                <a:gd name="connsiteX40" fmla="*/ 192604 w 532366"/>
                <a:gd name="connsiteY40" fmla="*/ 109224 h 532366"/>
                <a:gd name="connsiteX41" fmla="*/ 270724 w 532366"/>
                <a:gd name="connsiteY41" fmla="*/ 27191 h 532366"/>
                <a:gd name="connsiteX42" fmla="*/ 226939 w 532366"/>
                <a:gd name="connsiteY42" fmla="*/ 30292 h 532366"/>
                <a:gd name="connsiteX43" fmla="*/ 170970 w 532366"/>
                <a:gd name="connsiteY43" fmla="*/ 93644 h 532366"/>
                <a:gd name="connsiteX44" fmla="*/ 164989 w 532366"/>
                <a:gd name="connsiteY44" fmla="*/ 102283 h 532366"/>
                <a:gd name="connsiteX45" fmla="*/ 117807 w 532366"/>
                <a:gd name="connsiteY45" fmla="*/ 78729 h 532366"/>
                <a:gd name="connsiteX46" fmla="*/ 226939 w 532366"/>
                <a:gd name="connsiteY46" fmla="*/ 30292 h 532366"/>
                <a:gd name="connsiteX47" fmla="*/ 115223 w 532366"/>
                <a:gd name="connsiteY47" fmla="*/ 451902 h 532366"/>
                <a:gd name="connsiteX48" fmla="*/ 159082 w 532366"/>
                <a:gd name="connsiteY48" fmla="*/ 430342 h 532366"/>
                <a:gd name="connsiteX49" fmla="*/ 215715 w 532366"/>
                <a:gd name="connsiteY49" fmla="*/ 500192 h 532366"/>
                <a:gd name="connsiteX50" fmla="*/ 115223 w 532366"/>
                <a:gd name="connsiteY50" fmla="*/ 451902 h 532366"/>
                <a:gd name="connsiteX51" fmla="*/ 261716 w 532366"/>
                <a:gd name="connsiteY51" fmla="*/ 505508 h 532366"/>
                <a:gd name="connsiteX52" fmla="*/ 260313 w 532366"/>
                <a:gd name="connsiteY52" fmla="*/ 505508 h 532366"/>
                <a:gd name="connsiteX53" fmla="*/ 185073 w 532366"/>
                <a:gd name="connsiteY53" fmla="*/ 421629 h 532366"/>
                <a:gd name="connsiteX54" fmla="*/ 267918 w 532366"/>
                <a:gd name="connsiteY54" fmla="*/ 410849 h 532366"/>
                <a:gd name="connsiteX55" fmla="*/ 341386 w 532366"/>
                <a:gd name="connsiteY55" fmla="*/ 421481 h 532366"/>
                <a:gd name="connsiteX56" fmla="*/ 261716 w 532366"/>
                <a:gd name="connsiteY56" fmla="*/ 505508 h 532366"/>
                <a:gd name="connsiteX57" fmla="*/ 305501 w 532366"/>
                <a:gd name="connsiteY57" fmla="*/ 502333 h 532366"/>
                <a:gd name="connsiteX58" fmla="*/ 367599 w 532366"/>
                <a:gd name="connsiteY58" fmla="*/ 430268 h 532366"/>
                <a:gd name="connsiteX59" fmla="*/ 414781 w 532366"/>
                <a:gd name="connsiteY59" fmla="*/ 453822 h 532366"/>
                <a:gd name="connsiteX60" fmla="*/ 305501 w 532366"/>
                <a:gd name="connsiteY60" fmla="*/ 502333 h 532366"/>
                <a:gd name="connsiteX61" fmla="*/ 435455 w 532366"/>
                <a:gd name="connsiteY61" fmla="*/ 435437 h 532366"/>
                <a:gd name="connsiteX62" fmla="*/ 381923 w 532366"/>
                <a:gd name="connsiteY62" fmla="*/ 407378 h 532366"/>
                <a:gd name="connsiteX63" fmla="*/ 402671 w 532366"/>
                <a:gd name="connsiteY63" fmla="*/ 364184 h 532366"/>
                <a:gd name="connsiteX64" fmla="*/ 395140 w 532366"/>
                <a:gd name="connsiteY64" fmla="*/ 346980 h 532366"/>
                <a:gd name="connsiteX65" fmla="*/ 377936 w 532366"/>
                <a:gd name="connsiteY65" fmla="*/ 354511 h 532366"/>
                <a:gd name="connsiteX66" fmla="*/ 356449 w 532366"/>
                <a:gd name="connsiteY66" fmla="*/ 398296 h 532366"/>
                <a:gd name="connsiteX67" fmla="*/ 268288 w 532366"/>
                <a:gd name="connsiteY67" fmla="*/ 384341 h 532366"/>
                <a:gd name="connsiteX68" fmla="*/ 170749 w 532366"/>
                <a:gd name="connsiteY68" fmla="*/ 398149 h 532366"/>
                <a:gd name="connsiteX69" fmla="*/ 151256 w 532366"/>
                <a:gd name="connsiteY69" fmla="*/ 354954 h 532366"/>
                <a:gd name="connsiteX70" fmla="*/ 134273 w 532366"/>
                <a:gd name="connsiteY70" fmla="*/ 346832 h 532366"/>
                <a:gd name="connsiteX71" fmla="*/ 126151 w 532366"/>
                <a:gd name="connsiteY71" fmla="*/ 363814 h 532366"/>
                <a:gd name="connsiteX72" fmla="*/ 145349 w 532366"/>
                <a:gd name="connsiteY72" fmla="*/ 407157 h 532366"/>
                <a:gd name="connsiteX73" fmla="*/ 94770 w 532366"/>
                <a:gd name="connsiteY73" fmla="*/ 433221 h 532366"/>
                <a:gd name="connsiteX74" fmla="*/ 26914 w 532366"/>
                <a:gd name="connsiteY74" fmla="*/ 266349 h 532366"/>
                <a:gd name="connsiteX75" fmla="*/ 96985 w 532366"/>
                <a:gd name="connsiteY75" fmla="*/ 97188 h 532366"/>
                <a:gd name="connsiteX76" fmla="*/ 97059 w 532366"/>
                <a:gd name="connsiteY76" fmla="*/ 97114 h 532366"/>
                <a:gd name="connsiteX77" fmla="*/ 150517 w 532366"/>
                <a:gd name="connsiteY77" fmla="*/ 125172 h 532366"/>
                <a:gd name="connsiteX78" fmla="*/ 120392 w 532366"/>
                <a:gd name="connsiteY78" fmla="*/ 196056 h 532366"/>
                <a:gd name="connsiteX79" fmla="*/ 129621 w 532366"/>
                <a:gd name="connsiteY79" fmla="*/ 212448 h 532366"/>
                <a:gd name="connsiteX80" fmla="*/ 133239 w 532366"/>
                <a:gd name="connsiteY80" fmla="*/ 212965 h 532366"/>
                <a:gd name="connsiteX81" fmla="*/ 146013 w 532366"/>
                <a:gd name="connsiteY81" fmla="*/ 203292 h 532366"/>
                <a:gd name="connsiteX82" fmla="*/ 175991 w 532366"/>
                <a:gd name="connsiteY82" fmla="*/ 134328 h 532366"/>
                <a:gd name="connsiteX83" fmla="*/ 264374 w 532366"/>
                <a:gd name="connsiteY83" fmla="*/ 148431 h 532366"/>
                <a:gd name="connsiteX84" fmla="*/ 269543 w 532366"/>
                <a:gd name="connsiteY84" fmla="*/ 148505 h 532366"/>
                <a:gd name="connsiteX85" fmla="*/ 361618 w 532366"/>
                <a:gd name="connsiteY85" fmla="*/ 134771 h 532366"/>
                <a:gd name="connsiteX86" fmla="*/ 388568 w 532366"/>
                <a:gd name="connsiteY86" fmla="*/ 202702 h 532366"/>
                <a:gd name="connsiteX87" fmla="*/ 401490 w 532366"/>
                <a:gd name="connsiteY87" fmla="*/ 212817 h 532366"/>
                <a:gd name="connsiteX88" fmla="*/ 404665 w 532366"/>
                <a:gd name="connsiteY88" fmla="*/ 212448 h 532366"/>
                <a:gd name="connsiteX89" fmla="*/ 414411 w 532366"/>
                <a:gd name="connsiteY89" fmla="*/ 196352 h 532366"/>
                <a:gd name="connsiteX90" fmla="*/ 387018 w 532366"/>
                <a:gd name="connsiteY90" fmla="*/ 125763 h 532366"/>
                <a:gd name="connsiteX91" fmla="*/ 437670 w 532366"/>
                <a:gd name="connsiteY91" fmla="*/ 99699 h 532366"/>
                <a:gd name="connsiteX92" fmla="*/ 505379 w 532366"/>
                <a:gd name="connsiteY92" fmla="*/ 266423 h 532366"/>
                <a:gd name="connsiteX93" fmla="*/ 435455 w 532366"/>
                <a:gd name="connsiteY93" fmla="*/ 435437 h 532366"/>
                <a:gd name="connsiteX94" fmla="*/ 185738 w 532366"/>
                <a:gd name="connsiteY94" fmla="*/ 232606 h 532366"/>
                <a:gd name="connsiteX95" fmla="*/ 184852 w 532366"/>
                <a:gd name="connsiteY95" fmla="*/ 238291 h 532366"/>
                <a:gd name="connsiteX96" fmla="*/ 159968 w 532366"/>
                <a:gd name="connsiteY96" fmla="*/ 308806 h 532366"/>
                <a:gd name="connsiteX97" fmla="*/ 144536 w 532366"/>
                <a:gd name="connsiteY97" fmla="*/ 321358 h 532366"/>
                <a:gd name="connsiteX98" fmla="*/ 143650 w 532366"/>
                <a:gd name="connsiteY98" fmla="*/ 321358 h 532366"/>
                <a:gd name="connsiteX99" fmla="*/ 128587 w 532366"/>
                <a:gd name="connsiteY99" fmla="*/ 309396 h 532366"/>
                <a:gd name="connsiteX100" fmla="*/ 112934 w 532366"/>
                <a:gd name="connsiteY100" fmla="*/ 259704 h 532366"/>
                <a:gd name="connsiteX101" fmla="*/ 97133 w 532366"/>
                <a:gd name="connsiteY101" fmla="*/ 309396 h 532366"/>
                <a:gd name="connsiteX102" fmla="*/ 82070 w 532366"/>
                <a:gd name="connsiteY102" fmla="*/ 321358 h 532366"/>
                <a:gd name="connsiteX103" fmla="*/ 81184 w 532366"/>
                <a:gd name="connsiteY103" fmla="*/ 321358 h 532366"/>
                <a:gd name="connsiteX104" fmla="*/ 65752 w 532366"/>
                <a:gd name="connsiteY104" fmla="*/ 308806 h 532366"/>
                <a:gd name="connsiteX105" fmla="*/ 41607 w 532366"/>
                <a:gd name="connsiteY105" fmla="*/ 239251 h 532366"/>
                <a:gd name="connsiteX106" fmla="*/ 40352 w 532366"/>
                <a:gd name="connsiteY106" fmla="*/ 232458 h 532366"/>
                <a:gd name="connsiteX107" fmla="*/ 53790 w 532366"/>
                <a:gd name="connsiteY107" fmla="*/ 219758 h 532366"/>
                <a:gd name="connsiteX108" fmla="*/ 67376 w 532366"/>
                <a:gd name="connsiteY108" fmla="*/ 230612 h 532366"/>
                <a:gd name="connsiteX109" fmla="*/ 82439 w 532366"/>
                <a:gd name="connsiteY109" fmla="*/ 280674 h 532366"/>
                <a:gd name="connsiteX110" fmla="*/ 97871 w 532366"/>
                <a:gd name="connsiteY110" fmla="*/ 230760 h 532366"/>
                <a:gd name="connsiteX111" fmla="*/ 112196 w 532366"/>
                <a:gd name="connsiteY111" fmla="*/ 219536 h 532366"/>
                <a:gd name="connsiteX112" fmla="*/ 113820 w 532366"/>
                <a:gd name="connsiteY112" fmla="*/ 219536 h 532366"/>
                <a:gd name="connsiteX113" fmla="*/ 128145 w 532366"/>
                <a:gd name="connsiteY113" fmla="*/ 230760 h 532366"/>
                <a:gd name="connsiteX114" fmla="*/ 143798 w 532366"/>
                <a:gd name="connsiteY114" fmla="*/ 280821 h 532366"/>
                <a:gd name="connsiteX115" fmla="*/ 159230 w 532366"/>
                <a:gd name="connsiteY115" fmla="*/ 230391 h 532366"/>
                <a:gd name="connsiteX116" fmla="*/ 172668 w 532366"/>
                <a:gd name="connsiteY116" fmla="*/ 219684 h 532366"/>
                <a:gd name="connsiteX117" fmla="*/ 185738 w 532366"/>
                <a:gd name="connsiteY117" fmla="*/ 232606 h 532366"/>
                <a:gd name="connsiteX118" fmla="*/ 340205 w 532366"/>
                <a:gd name="connsiteY118" fmla="*/ 232606 h 532366"/>
                <a:gd name="connsiteX119" fmla="*/ 339319 w 532366"/>
                <a:gd name="connsiteY119" fmla="*/ 238291 h 532366"/>
                <a:gd name="connsiteX120" fmla="*/ 314436 w 532366"/>
                <a:gd name="connsiteY120" fmla="*/ 308806 h 532366"/>
                <a:gd name="connsiteX121" fmla="*/ 299004 w 532366"/>
                <a:gd name="connsiteY121" fmla="*/ 321358 h 532366"/>
                <a:gd name="connsiteX122" fmla="*/ 298118 w 532366"/>
                <a:gd name="connsiteY122" fmla="*/ 321358 h 532366"/>
                <a:gd name="connsiteX123" fmla="*/ 283055 w 532366"/>
                <a:gd name="connsiteY123" fmla="*/ 309396 h 532366"/>
                <a:gd name="connsiteX124" fmla="*/ 267401 w 532366"/>
                <a:gd name="connsiteY124" fmla="*/ 259704 h 532366"/>
                <a:gd name="connsiteX125" fmla="*/ 251600 w 532366"/>
                <a:gd name="connsiteY125" fmla="*/ 309396 h 532366"/>
                <a:gd name="connsiteX126" fmla="*/ 236538 w 532366"/>
                <a:gd name="connsiteY126" fmla="*/ 321358 h 532366"/>
                <a:gd name="connsiteX127" fmla="*/ 235651 w 532366"/>
                <a:gd name="connsiteY127" fmla="*/ 321358 h 532366"/>
                <a:gd name="connsiteX128" fmla="*/ 220219 w 532366"/>
                <a:gd name="connsiteY128" fmla="*/ 308806 h 532366"/>
                <a:gd name="connsiteX129" fmla="*/ 196075 w 532366"/>
                <a:gd name="connsiteY129" fmla="*/ 239251 h 532366"/>
                <a:gd name="connsiteX130" fmla="*/ 194820 w 532366"/>
                <a:gd name="connsiteY130" fmla="*/ 232458 h 532366"/>
                <a:gd name="connsiteX131" fmla="*/ 208258 w 532366"/>
                <a:gd name="connsiteY131" fmla="*/ 219758 h 532366"/>
                <a:gd name="connsiteX132" fmla="*/ 221844 w 532366"/>
                <a:gd name="connsiteY132" fmla="*/ 230612 h 532366"/>
                <a:gd name="connsiteX133" fmla="*/ 236907 w 532366"/>
                <a:gd name="connsiteY133" fmla="*/ 280674 h 532366"/>
                <a:gd name="connsiteX134" fmla="*/ 252339 w 532366"/>
                <a:gd name="connsiteY134" fmla="*/ 230760 h 532366"/>
                <a:gd name="connsiteX135" fmla="*/ 266663 w 532366"/>
                <a:gd name="connsiteY135" fmla="*/ 219536 h 532366"/>
                <a:gd name="connsiteX136" fmla="*/ 268288 w 532366"/>
                <a:gd name="connsiteY136" fmla="*/ 219536 h 532366"/>
                <a:gd name="connsiteX137" fmla="*/ 282612 w 532366"/>
                <a:gd name="connsiteY137" fmla="*/ 230760 h 532366"/>
                <a:gd name="connsiteX138" fmla="*/ 298265 w 532366"/>
                <a:gd name="connsiteY138" fmla="*/ 280821 h 532366"/>
                <a:gd name="connsiteX139" fmla="*/ 313697 w 532366"/>
                <a:gd name="connsiteY139" fmla="*/ 230391 h 532366"/>
                <a:gd name="connsiteX140" fmla="*/ 327136 w 532366"/>
                <a:gd name="connsiteY140" fmla="*/ 219684 h 532366"/>
                <a:gd name="connsiteX141" fmla="*/ 340205 w 532366"/>
                <a:gd name="connsiteY141" fmla="*/ 232606 h 532366"/>
                <a:gd name="connsiteX142" fmla="*/ 452659 w 532366"/>
                <a:gd name="connsiteY142" fmla="*/ 280821 h 532366"/>
                <a:gd name="connsiteX143" fmla="*/ 468091 w 532366"/>
                <a:gd name="connsiteY143" fmla="*/ 230391 h 532366"/>
                <a:gd name="connsiteX144" fmla="*/ 481529 w 532366"/>
                <a:gd name="connsiteY144" fmla="*/ 219684 h 532366"/>
                <a:gd name="connsiteX145" fmla="*/ 494599 w 532366"/>
                <a:gd name="connsiteY145" fmla="*/ 232606 h 532366"/>
                <a:gd name="connsiteX146" fmla="*/ 493712 w 532366"/>
                <a:gd name="connsiteY146" fmla="*/ 238291 h 532366"/>
                <a:gd name="connsiteX147" fmla="*/ 468829 w 532366"/>
                <a:gd name="connsiteY147" fmla="*/ 308806 h 532366"/>
                <a:gd name="connsiteX148" fmla="*/ 453397 w 532366"/>
                <a:gd name="connsiteY148" fmla="*/ 321358 h 532366"/>
                <a:gd name="connsiteX149" fmla="*/ 452511 w 532366"/>
                <a:gd name="connsiteY149" fmla="*/ 321358 h 532366"/>
                <a:gd name="connsiteX150" fmla="*/ 437449 w 532366"/>
                <a:gd name="connsiteY150" fmla="*/ 309396 h 532366"/>
                <a:gd name="connsiteX151" fmla="*/ 421795 w 532366"/>
                <a:gd name="connsiteY151" fmla="*/ 259704 h 532366"/>
                <a:gd name="connsiteX152" fmla="*/ 405994 w 532366"/>
                <a:gd name="connsiteY152" fmla="*/ 309396 h 532366"/>
                <a:gd name="connsiteX153" fmla="*/ 390931 w 532366"/>
                <a:gd name="connsiteY153" fmla="*/ 321358 h 532366"/>
                <a:gd name="connsiteX154" fmla="*/ 390045 w 532366"/>
                <a:gd name="connsiteY154" fmla="*/ 321358 h 532366"/>
                <a:gd name="connsiteX155" fmla="*/ 374613 w 532366"/>
                <a:gd name="connsiteY155" fmla="*/ 308806 h 532366"/>
                <a:gd name="connsiteX156" fmla="*/ 350468 w 532366"/>
                <a:gd name="connsiteY156" fmla="*/ 239251 h 532366"/>
                <a:gd name="connsiteX157" fmla="*/ 349213 w 532366"/>
                <a:gd name="connsiteY157" fmla="*/ 232458 h 532366"/>
                <a:gd name="connsiteX158" fmla="*/ 362651 w 532366"/>
                <a:gd name="connsiteY158" fmla="*/ 219758 h 532366"/>
                <a:gd name="connsiteX159" fmla="*/ 376238 w 532366"/>
                <a:gd name="connsiteY159" fmla="*/ 230612 h 532366"/>
                <a:gd name="connsiteX160" fmla="*/ 391300 w 532366"/>
                <a:gd name="connsiteY160" fmla="*/ 280674 h 532366"/>
                <a:gd name="connsiteX161" fmla="*/ 406732 w 532366"/>
                <a:gd name="connsiteY161" fmla="*/ 230760 h 532366"/>
                <a:gd name="connsiteX162" fmla="*/ 421057 w 532366"/>
                <a:gd name="connsiteY162" fmla="*/ 219536 h 532366"/>
                <a:gd name="connsiteX163" fmla="*/ 422681 w 532366"/>
                <a:gd name="connsiteY163" fmla="*/ 219536 h 532366"/>
                <a:gd name="connsiteX164" fmla="*/ 437006 w 532366"/>
                <a:gd name="connsiteY164" fmla="*/ 230760 h 532366"/>
                <a:gd name="connsiteX165" fmla="*/ 452659 w 532366"/>
                <a:gd name="connsiteY165" fmla="*/ 280821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32366" h="532366">
                  <a:moveTo>
                    <a:pt x="511138" y="162903"/>
                  </a:moveTo>
                  <a:cubicBezTo>
                    <a:pt x="497773" y="131227"/>
                    <a:pt x="478576" y="102800"/>
                    <a:pt x="454210" y="78434"/>
                  </a:cubicBezTo>
                  <a:cubicBezTo>
                    <a:pt x="429770" y="53993"/>
                    <a:pt x="401342" y="34870"/>
                    <a:pt x="369740" y="21505"/>
                  </a:cubicBezTo>
                  <a:cubicBezTo>
                    <a:pt x="341239" y="9470"/>
                    <a:pt x="311261" y="2603"/>
                    <a:pt x="280397" y="978"/>
                  </a:cubicBezTo>
                  <a:cubicBezTo>
                    <a:pt x="278551" y="535"/>
                    <a:pt x="276705" y="462"/>
                    <a:pt x="274859" y="757"/>
                  </a:cubicBezTo>
                  <a:cubicBezTo>
                    <a:pt x="272275" y="683"/>
                    <a:pt x="269690" y="609"/>
                    <a:pt x="267032" y="609"/>
                  </a:cubicBezTo>
                  <a:cubicBezTo>
                    <a:pt x="266368" y="535"/>
                    <a:pt x="265703" y="535"/>
                    <a:pt x="264965" y="609"/>
                  </a:cubicBezTo>
                  <a:cubicBezTo>
                    <a:pt x="229523" y="757"/>
                    <a:pt x="195189" y="7771"/>
                    <a:pt x="162848" y="21505"/>
                  </a:cubicBezTo>
                  <a:cubicBezTo>
                    <a:pt x="135750" y="32950"/>
                    <a:pt x="111014" y="48677"/>
                    <a:pt x="89158" y="68318"/>
                  </a:cubicBezTo>
                  <a:cubicBezTo>
                    <a:pt x="87460" y="69278"/>
                    <a:pt x="85910" y="70607"/>
                    <a:pt x="84654" y="72305"/>
                  </a:cubicBezTo>
                  <a:cubicBezTo>
                    <a:pt x="84581" y="72379"/>
                    <a:pt x="84507" y="72527"/>
                    <a:pt x="84433" y="72600"/>
                  </a:cubicBezTo>
                  <a:cubicBezTo>
                    <a:pt x="82365" y="74520"/>
                    <a:pt x="80372" y="76514"/>
                    <a:pt x="78378" y="78507"/>
                  </a:cubicBezTo>
                  <a:cubicBezTo>
                    <a:pt x="53938" y="102948"/>
                    <a:pt x="34814" y="131375"/>
                    <a:pt x="21450" y="162977"/>
                  </a:cubicBezTo>
                  <a:cubicBezTo>
                    <a:pt x="7568" y="195761"/>
                    <a:pt x="554" y="230538"/>
                    <a:pt x="554" y="266423"/>
                  </a:cubicBezTo>
                  <a:cubicBezTo>
                    <a:pt x="554" y="302308"/>
                    <a:pt x="7568" y="337085"/>
                    <a:pt x="21450" y="369869"/>
                  </a:cubicBezTo>
                  <a:cubicBezTo>
                    <a:pt x="34814" y="401545"/>
                    <a:pt x="54012" y="429973"/>
                    <a:pt x="78378" y="454339"/>
                  </a:cubicBezTo>
                  <a:cubicBezTo>
                    <a:pt x="102818" y="478779"/>
                    <a:pt x="131246" y="497903"/>
                    <a:pt x="162848" y="511267"/>
                  </a:cubicBezTo>
                  <a:cubicBezTo>
                    <a:pt x="191423" y="523377"/>
                    <a:pt x="221549" y="530244"/>
                    <a:pt x="252560" y="531794"/>
                  </a:cubicBezTo>
                  <a:cubicBezTo>
                    <a:pt x="253520" y="532016"/>
                    <a:pt x="254554" y="532163"/>
                    <a:pt x="255587" y="532163"/>
                  </a:cubicBezTo>
                  <a:cubicBezTo>
                    <a:pt x="256252" y="532163"/>
                    <a:pt x="256917" y="532089"/>
                    <a:pt x="257507" y="532016"/>
                  </a:cubicBezTo>
                  <a:cubicBezTo>
                    <a:pt x="260461" y="532089"/>
                    <a:pt x="263414" y="532163"/>
                    <a:pt x="266368" y="532163"/>
                  </a:cubicBezTo>
                  <a:cubicBezTo>
                    <a:pt x="302253" y="532163"/>
                    <a:pt x="337030" y="525149"/>
                    <a:pt x="369814" y="511267"/>
                  </a:cubicBezTo>
                  <a:cubicBezTo>
                    <a:pt x="396690" y="499896"/>
                    <a:pt x="421278" y="484317"/>
                    <a:pt x="442986" y="464971"/>
                  </a:cubicBezTo>
                  <a:cubicBezTo>
                    <a:pt x="445054" y="464012"/>
                    <a:pt x="446974" y="462535"/>
                    <a:pt x="448376" y="460541"/>
                  </a:cubicBezTo>
                  <a:cubicBezTo>
                    <a:pt x="448672" y="460172"/>
                    <a:pt x="448893" y="459803"/>
                    <a:pt x="449115" y="459360"/>
                  </a:cubicBezTo>
                  <a:cubicBezTo>
                    <a:pt x="450887" y="457735"/>
                    <a:pt x="452585" y="456037"/>
                    <a:pt x="454283" y="454339"/>
                  </a:cubicBezTo>
                  <a:cubicBezTo>
                    <a:pt x="478724" y="429899"/>
                    <a:pt x="497847" y="401471"/>
                    <a:pt x="511212" y="369869"/>
                  </a:cubicBezTo>
                  <a:cubicBezTo>
                    <a:pt x="525093" y="337085"/>
                    <a:pt x="532108" y="302308"/>
                    <a:pt x="532108" y="266423"/>
                  </a:cubicBezTo>
                  <a:cubicBezTo>
                    <a:pt x="532108" y="230538"/>
                    <a:pt x="525020" y="195613"/>
                    <a:pt x="511138" y="162903"/>
                  </a:cubicBezTo>
                  <a:moveTo>
                    <a:pt x="417439" y="80944"/>
                  </a:moveTo>
                  <a:cubicBezTo>
                    <a:pt x="403336" y="89435"/>
                    <a:pt x="388642" y="96598"/>
                    <a:pt x="373506" y="102504"/>
                  </a:cubicBezTo>
                  <a:cubicBezTo>
                    <a:pt x="371733" y="99773"/>
                    <a:pt x="369961" y="96967"/>
                    <a:pt x="368115" y="94235"/>
                  </a:cubicBezTo>
                  <a:cubicBezTo>
                    <a:pt x="353717" y="72970"/>
                    <a:pt x="336587" y="52295"/>
                    <a:pt x="316799" y="32507"/>
                  </a:cubicBezTo>
                  <a:cubicBezTo>
                    <a:pt x="353643" y="40334"/>
                    <a:pt x="387978" y="56799"/>
                    <a:pt x="417439" y="80944"/>
                  </a:cubicBezTo>
                  <a:moveTo>
                    <a:pt x="270724" y="27191"/>
                  </a:moveTo>
                  <a:cubicBezTo>
                    <a:pt x="271241" y="27191"/>
                    <a:pt x="271758" y="27191"/>
                    <a:pt x="272275" y="27191"/>
                  </a:cubicBezTo>
                  <a:cubicBezTo>
                    <a:pt x="301957" y="53034"/>
                    <a:pt x="326840" y="80501"/>
                    <a:pt x="346112" y="109076"/>
                  </a:cubicBezTo>
                  <a:cubicBezTo>
                    <a:pt x="346555" y="109741"/>
                    <a:pt x="346998" y="110479"/>
                    <a:pt x="347441" y="111143"/>
                  </a:cubicBezTo>
                  <a:cubicBezTo>
                    <a:pt x="320786" y="118601"/>
                    <a:pt x="293097" y="122293"/>
                    <a:pt x="264965" y="121776"/>
                  </a:cubicBezTo>
                  <a:cubicBezTo>
                    <a:pt x="239786" y="121333"/>
                    <a:pt x="215051" y="117715"/>
                    <a:pt x="191275" y="111070"/>
                  </a:cubicBezTo>
                  <a:cubicBezTo>
                    <a:pt x="191718" y="110479"/>
                    <a:pt x="192161" y="109814"/>
                    <a:pt x="192604" y="109224"/>
                  </a:cubicBezTo>
                  <a:cubicBezTo>
                    <a:pt x="213205" y="80427"/>
                    <a:pt x="239491" y="52886"/>
                    <a:pt x="270724" y="27191"/>
                  </a:cubicBezTo>
                  <a:moveTo>
                    <a:pt x="226939" y="30292"/>
                  </a:moveTo>
                  <a:cubicBezTo>
                    <a:pt x="205452" y="50523"/>
                    <a:pt x="186697" y="71788"/>
                    <a:pt x="170970" y="93644"/>
                  </a:cubicBezTo>
                  <a:cubicBezTo>
                    <a:pt x="168903" y="96524"/>
                    <a:pt x="166909" y="99403"/>
                    <a:pt x="164989" y="102283"/>
                  </a:cubicBezTo>
                  <a:cubicBezTo>
                    <a:pt x="148671" y="95933"/>
                    <a:pt x="132870" y="88033"/>
                    <a:pt x="117807" y="78729"/>
                  </a:cubicBezTo>
                  <a:cubicBezTo>
                    <a:pt x="149631" y="53403"/>
                    <a:pt x="186993" y="36863"/>
                    <a:pt x="226939" y="30292"/>
                  </a:cubicBezTo>
                  <a:moveTo>
                    <a:pt x="115223" y="451902"/>
                  </a:moveTo>
                  <a:cubicBezTo>
                    <a:pt x="129252" y="443411"/>
                    <a:pt x="143946" y="436249"/>
                    <a:pt x="159082" y="430342"/>
                  </a:cubicBezTo>
                  <a:cubicBezTo>
                    <a:pt x="174440" y="454486"/>
                    <a:pt x="193343" y="477819"/>
                    <a:pt x="215715" y="500192"/>
                  </a:cubicBezTo>
                  <a:cubicBezTo>
                    <a:pt x="178945" y="492365"/>
                    <a:pt x="144610" y="475899"/>
                    <a:pt x="115223" y="451902"/>
                  </a:cubicBezTo>
                  <a:moveTo>
                    <a:pt x="261716" y="505508"/>
                  </a:moveTo>
                  <a:cubicBezTo>
                    <a:pt x="261273" y="505508"/>
                    <a:pt x="260756" y="505508"/>
                    <a:pt x="260313" y="505508"/>
                  </a:cubicBezTo>
                  <a:cubicBezTo>
                    <a:pt x="229671" y="478927"/>
                    <a:pt x="204492" y="450868"/>
                    <a:pt x="185073" y="421629"/>
                  </a:cubicBezTo>
                  <a:cubicBezTo>
                    <a:pt x="211802" y="414098"/>
                    <a:pt x="239639" y="410406"/>
                    <a:pt x="267918" y="410849"/>
                  </a:cubicBezTo>
                  <a:cubicBezTo>
                    <a:pt x="293023" y="411218"/>
                    <a:pt x="317685" y="414836"/>
                    <a:pt x="341386" y="421481"/>
                  </a:cubicBezTo>
                  <a:cubicBezTo>
                    <a:pt x="320490" y="450942"/>
                    <a:pt x="293909" y="479001"/>
                    <a:pt x="261716" y="505508"/>
                  </a:cubicBezTo>
                  <a:moveTo>
                    <a:pt x="305501" y="502333"/>
                  </a:moveTo>
                  <a:cubicBezTo>
                    <a:pt x="329942" y="479370"/>
                    <a:pt x="350690" y="455299"/>
                    <a:pt x="367599" y="430268"/>
                  </a:cubicBezTo>
                  <a:cubicBezTo>
                    <a:pt x="383990" y="436618"/>
                    <a:pt x="399718" y="444445"/>
                    <a:pt x="414781" y="453822"/>
                  </a:cubicBezTo>
                  <a:cubicBezTo>
                    <a:pt x="382957" y="479222"/>
                    <a:pt x="345521" y="495762"/>
                    <a:pt x="305501" y="502333"/>
                  </a:cubicBezTo>
                  <a:moveTo>
                    <a:pt x="435455" y="435437"/>
                  </a:moveTo>
                  <a:cubicBezTo>
                    <a:pt x="418472" y="424287"/>
                    <a:pt x="400530" y="414984"/>
                    <a:pt x="381923" y="407378"/>
                  </a:cubicBezTo>
                  <a:cubicBezTo>
                    <a:pt x="390045" y="393275"/>
                    <a:pt x="396912" y="378877"/>
                    <a:pt x="402671" y="364184"/>
                  </a:cubicBezTo>
                  <a:cubicBezTo>
                    <a:pt x="405329" y="357317"/>
                    <a:pt x="402007" y="349638"/>
                    <a:pt x="395140" y="346980"/>
                  </a:cubicBezTo>
                  <a:cubicBezTo>
                    <a:pt x="388273" y="344321"/>
                    <a:pt x="380594" y="347644"/>
                    <a:pt x="377936" y="354511"/>
                  </a:cubicBezTo>
                  <a:cubicBezTo>
                    <a:pt x="372103" y="369352"/>
                    <a:pt x="364940" y="383972"/>
                    <a:pt x="356449" y="398296"/>
                  </a:cubicBezTo>
                  <a:cubicBezTo>
                    <a:pt x="328096" y="389510"/>
                    <a:pt x="298487" y="384784"/>
                    <a:pt x="268288" y="384341"/>
                  </a:cubicBezTo>
                  <a:cubicBezTo>
                    <a:pt x="234913" y="383824"/>
                    <a:pt x="202129" y="388476"/>
                    <a:pt x="170749" y="398149"/>
                  </a:cubicBezTo>
                  <a:cubicBezTo>
                    <a:pt x="162922" y="383972"/>
                    <a:pt x="156424" y="369574"/>
                    <a:pt x="151256" y="354954"/>
                  </a:cubicBezTo>
                  <a:cubicBezTo>
                    <a:pt x="148819" y="348013"/>
                    <a:pt x="141214" y="344395"/>
                    <a:pt x="134273" y="346832"/>
                  </a:cubicBezTo>
                  <a:cubicBezTo>
                    <a:pt x="127332" y="349268"/>
                    <a:pt x="123714" y="356874"/>
                    <a:pt x="126151" y="363814"/>
                  </a:cubicBezTo>
                  <a:cubicBezTo>
                    <a:pt x="131320" y="378508"/>
                    <a:pt x="137743" y="392980"/>
                    <a:pt x="145349" y="407157"/>
                  </a:cubicBezTo>
                  <a:cubicBezTo>
                    <a:pt x="127849" y="414245"/>
                    <a:pt x="110940" y="422958"/>
                    <a:pt x="94770" y="433221"/>
                  </a:cubicBezTo>
                  <a:cubicBezTo>
                    <a:pt x="50985" y="388328"/>
                    <a:pt x="26914" y="329185"/>
                    <a:pt x="26914" y="266349"/>
                  </a:cubicBezTo>
                  <a:cubicBezTo>
                    <a:pt x="26914" y="202480"/>
                    <a:pt x="51797" y="142377"/>
                    <a:pt x="96985" y="97188"/>
                  </a:cubicBezTo>
                  <a:cubicBezTo>
                    <a:pt x="96985" y="97188"/>
                    <a:pt x="97059" y="97114"/>
                    <a:pt x="97059" y="97114"/>
                  </a:cubicBezTo>
                  <a:cubicBezTo>
                    <a:pt x="114042" y="108264"/>
                    <a:pt x="131984" y="117641"/>
                    <a:pt x="150517" y="125172"/>
                  </a:cubicBezTo>
                  <a:cubicBezTo>
                    <a:pt x="137300" y="148284"/>
                    <a:pt x="127185" y="171985"/>
                    <a:pt x="120392" y="196056"/>
                  </a:cubicBezTo>
                  <a:cubicBezTo>
                    <a:pt x="118398" y="203145"/>
                    <a:pt x="122533" y="210454"/>
                    <a:pt x="129621" y="212448"/>
                  </a:cubicBezTo>
                  <a:cubicBezTo>
                    <a:pt x="130803" y="212817"/>
                    <a:pt x="132058" y="212965"/>
                    <a:pt x="133239" y="212965"/>
                  </a:cubicBezTo>
                  <a:cubicBezTo>
                    <a:pt x="139072" y="212965"/>
                    <a:pt x="144389" y="209126"/>
                    <a:pt x="146013" y="203292"/>
                  </a:cubicBezTo>
                  <a:cubicBezTo>
                    <a:pt x="152585" y="179886"/>
                    <a:pt x="162626" y="156775"/>
                    <a:pt x="175991" y="134328"/>
                  </a:cubicBezTo>
                  <a:cubicBezTo>
                    <a:pt x="204418" y="143115"/>
                    <a:pt x="234101" y="147914"/>
                    <a:pt x="264374" y="148431"/>
                  </a:cubicBezTo>
                  <a:cubicBezTo>
                    <a:pt x="266072" y="148431"/>
                    <a:pt x="267844" y="148505"/>
                    <a:pt x="269543" y="148505"/>
                  </a:cubicBezTo>
                  <a:cubicBezTo>
                    <a:pt x="300997" y="148505"/>
                    <a:pt x="332009" y="143853"/>
                    <a:pt x="361618" y="134771"/>
                  </a:cubicBezTo>
                  <a:cubicBezTo>
                    <a:pt x="373875" y="156996"/>
                    <a:pt x="382883" y="179738"/>
                    <a:pt x="388568" y="202702"/>
                  </a:cubicBezTo>
                  <a:cubicBezTo>
                    <a:pt x="390045" y="208756"/>
                    <a:pt x="395509" y="212817"/>
                    <a:pt x="401490" y="212817"/>
                  </a:cubicBezTo>
                  <a:cubicBezTo>
                    <a:pt x="402523" y="212817"/>
                    <a:pt x="403631" y="212670"/>
                    <a:pt x="404665" y="212448"/>
                  </a:cubicBezTo>
                  <a:cubicBezTo>
                    <a:pt x="411827" y="210676"/>
                    <a:pt x="416183" y="203514"/>
                    <a:pt x="414411" y="196352"/>
                  </a:cubicBezTo>
                  <a:cubicBezTo>
                    <a:pt x="408504" y="172428"/>
                    <a:pt x="399349" y="148800"/>
                    <a:pt x="387018" y="125763"/>
                  </a:cubicBezTo>
                  <a:cubicBezTo>
                    <a:pt x="404517" y="118675"/>
                    <a:pt x="421500" y="109962"/>
                    <a:pt x="437670" y="99699"/>
                  </a:cubicBezTo>
                  <a:cubicBezTo>
                    <a:pt x="481382" y="144592"/>
                    <a:pt x="505379" y="203661"/>
                    <a:pt x="505379" y="266423"/>
                  </a:cubicBezTo>
                  <a:cubicBezTo>
                    <a:pt x="505453" y="330219"/>
                    <a:pt x="480570" y="390248"/>
                    <a:pt x="435455" y="435437"/>
                  </a:cubicBezTo>
                  <a:moveTo>
                    <a:pt x="185738" y="232606"/>
                  </a:moveTo>
                  <a:cubicBezTo>
                    <a:pt x="185738" y="234452"/>
                    <a:pt x="185221" y="237036"/>
                    <a:pt x="184852" y="238291"/>
                  </a:cubicBezTo>
                  <a:lnTo>
                    <a:pt x="159968" y="308806"/>
                  </a:lnTo>
                  <a:cubicBezTo>
                    <a:pt x="157015" y="317445"/>
                    <a:pt x="151329" y="321358"/>
                    <a:pt x="144536" y="321358"/>
                  </a:cubicBezTo>
                  <a:lnTo>
                    <a:pt x="143650" y="321358"/>
                  </a:lnTo>
                  <a:cubicBezTo>
                    <a:pt x="136857" y="321358"/>
                    <a:pt x="131098" y="317518"/>
                    <a:pt x="128587" y="309396"/>
                  </a:cubicBezTo>
                  <a:lnTo>
                    <a:pt x="112934" y="259704"/>
                  </a:lnTo>
                  <a:lnTo>
                    <a:pt x="97133" y="309396"/>
                  </a:lnTo>
                  <a:cubicBezTo>
                    <a:pt x="94549" y="317518"/>
                    <a:pt x="88863" y="321358"/>
                    <a:pt x="82070" y="321358"/>
                  </a:cubicBezTo>
                  <a:lnTo>
                    <a:pt x="81184" y="321358"/>
                  </a:lnTo>
                  <a:cubicBezTo>
                    <a:pt x="74391" y="321358"/>
                    <a:pt x="68632" y="317518"/>
                    <a:pt x="65752" y="308806"/>
                  </a:cubicBezTo>
                  <a:lnTo>
                    <a:pt x="41607" y="239251"/>
                  </a:lnTo>
                  <a:cubicBezTo>
                    <a:pt x="41090" y="237627"/>
                    <a:pt x="40352" y="234821"/>
                    <a:pt x="40352" y="232458"/>
                  </a:cubicBezTo>
                  <a:cubicBezTo>
                    <a:pt x="40352" y="226034"/>
                    <a:pt x="45521" y="219758"/>
                    <a:pt x="53790" y="219758"/>
                  </a:cubicBezTo>
                  <a:cubicBezTo>
                    <a:pt x="60805" y="219758"/>
                    <a:pt x="65383" y="224188"/>
                    <a:pt x="67376" y="230612"/>
                  </a:cubicBezTo>
                  <a:lnTo>
                    <a:pt x="82439" y="280674"/>
                  </a:lnTo>
                  <a:lnTo>
                    <a:pt x="97871" y="230760"/>
                  </a:lnTo>
                  <a:cubicBezTo>
                    <a:pt x="99865" y="224114"/>
                    <a:pt x="105033" y="219536"/>
                    <a:pt x="112196" y="219536"/>
                  </a:cubicBezTo>
                  <a:lnTo>
                    <a:pt x="113820" y="219536"/>
                  </a:lnTo>
                  <a:cubicBezTo>
                    <a:pt x="120982" y="219536"/>
                    <a:pt x="126151" y="224114"/>
                    <a:pt x="128145" y="230760"/>
                  </a:cubicBezTo>
                  <a:lnTo>
                    <a:pt x="143798" y="280821"/>
                  </a:lnTo>
                  <a:lnTo>
                    <a:pt x="159230" y="230391"/>
                  </a:lnTo>
                  <a:cubicBezTo>
                    <a:pt x="161076" y="224484"/>
                    <a:pt x="165285" y="219684"/>
                    <a:pt x="172668" y="219684"/>
                  </a:cubicBezTo>
                  <a:cubicBezTo>
                    <a:pt x="180421" y="219684"/>
                    <a:pt x="185738" y="225591"/>
                    <a:pt x="185738" y="232606"/>
                  </a:cubicBezTo>
                  <a:moveTo>
                    <a:pt x="340205" y="232606"/>
                  </a:moveTo>
                  <a:cubicBezTo>
                    <a:pt x="340205" y="234452"/>
                    <a:pt x="339688" y="237036"/>
                    <a:pt x="339319" y="238291"/>
                  </a:cubicBezTo>
                  <a:lnTo>
                    <a:pt x="314436" y="308806"/>
                  </a:lnTo>
                  <a:cubicBezTo>
                    <a:pt x="311482" y="317445"/>
                    <a:pt x="305797" y="321358"/>
                    <a:pt x="299004" y="321358"/>
                  </a:cubicBezTo>
                  <a:lnTo>
                    <a:pt x="298118" y="321358"/>
                  </a:lnTo>
                  <a:cubicBezTo>
                    <a:pt x="291325" y="321358"/>
                    <a:pt x="285565" y="317518"/>
                    <a:pt x="283055" y="309396"/>
                  </a:cubicBezTo>
                  <a:lnTo>
                    <a:pt x="267401" y="259704"/>
                  </a:lnTo>
                  <a:lnTo>
                    <a:pt x="251600" y="309396"/>
                  </a:lnTo>
                  <a:cubicBezTo>
                    <a:pt x="249016" y="317518"/>
                    <a:pt x="243331" y="321358"/>
                    <a:pt x="236538" y="321358"/>
                  </a:cubicBezTo>
                  <a:lnTo>
                    <a:pt x="235651" y="321358"/>
                  </a:lnTo>
                  <a:cubicBezTo>
                    <a:pt x="228858" y="321358"/>
                    <a:pt x="223099" y="317518"/>
                    <a:pt x="220219" y="308806"/>
                  </a:cubicBezTo>
                  <a:lnTo>
                    <a:pt x="196075" y="239251"/>
                  </a:lnTo>
                  <a:cubicBezTo>
                    <a:pt x="195558" y="237627"/>
                    <a:pt x="194820" y="234821"/>
                    <a:pt x="194820" y="232458"/>
                  </a:cubicBezTo>
                  <a:cubicBezTo>
                    <a:pt x="194820" y="226034"/>
                    <a:pt x="199988" y="219758"/>
                    <a:pt x="208258" y="219758"/>
                  </a:cubicBezTo>
                  <a:cubicBezTo>
                    <a:pt x="215272" y="219758"/>
                    <a:pt x="219850" y="224188"/>
                    <a:pt x="221844" y="230612"/>
                  </a:cubicBezTo>
                  <a:lnTo>
                    <a:pt x="236907" y="280674"/>
                  </a:lnTo>
                  <a:lnTo>
                    <a:pt x="252339" y="230760"/>
                  </a:lnTo>
                  <a:cubicBezTo>
                    <a:pt x="254332" y="224114"/>
                    <a:pt x="259501" y="219536"/>
                    <a:pt x="266663" y="219536"/>
                  </a:cubicBezTo>
                  <a:lnTo>
                    <a:pt x="268288" y="219536"/>
                  </a:lnTo>
                  <a:cubicBezTo>
                    <a:pt x="275450" y="219536"/>
                    <a:pt x="280618" y="224114"/>
                    <a:pt x="282612" y="230760"/>
                  </a:cubicBezTo>
                  <a:lnTo>
                    <a:pt x="298265" y="280821"/>
                  </a:lnTo>
                  <a:lnTo>
                    <a:pt x="313697" y="230391"/>
                  </a:lnTo>
                  <a:cubicBezTo>
                    <a:pt x="315543" y="224484"/>
                    <a:pt x="319752" y="219684"/>
                    <a:pt x="327136" y="219684"/>
                  </a:cubicBezTo>
                  <a:cubicBezTo>
                    <a:pt x="334815" y="219684"/>
                    <a:pt x="340205" y="225591"/>
                    <a:pt x="340205" y="232606"/>
                  </a:cubicBezTo>
                  <a:moveTo>
                    <a:pt x="452659" y="280821"/>
                  </a:moveTo>
                  <a:lnTo>
                    <a:pt x="468091" y="230391"/>
                  </a:lnTo>
                  <a:cubicBezTo>
                    <a:pt x="469937" y="224484"/>
                    <a:pt x="474146" y="219684"/>
                    <a:pt x="481529" y="219684"/>
                  </a:cubicBezTo>
                  <a:cubicBezTo>
                    <a:pt x="489282" y="219684"/>
                    <a:pt x="494599" y="225591"/>
                    <a:pt x="494599" y="232606"/>
                  </a:cubicBezTo>
                  <a:cubicBezTo>
                    <a:pt x="494599" y="234452"/>
                    <a:pt x="494082" y="237036"/>
                    <a:pt x="493712" y="238291"/>
                  </a:cubicBezTo>
                  <a:lnTo>
                    <a:pt x="468829" y="308806"/>
                  </a:lnTo>
                  <a:cubicBezTo>
                    <a:pt x="465876" y="317445"/>
                    <a:pt x="460190" y="321358"/>
                    <a:pt x="453397" y="321358"/>
                  </a:cubicBezTo>
                  <a:lnTo>
                    <a:pt x="452511" y="321358"/>
                  </a:lnTo>
                  <a:cubicBezTo>
                    <a:pt x="445718" y="321358"/>
                    <a:pt x="439959" y="317518"/>
                    <a:pt x="437449" y="309396"/>
                  </a:cubicBezTo>
                  <a:lnTo>
                    <a:pt x="421795" y="259704"/>
                  </a:lnTo>
                  <a:lnTo>
                    <a:pt x="405994" y="309396"/>
                  </a:lnTo>
                  <a:cubicBezTo>
                    <a:pt x="403410" y="317518"/>
                    <a:pt x="397724" y="321358"/>
                    <a:pt x="390931" y="321358"/>
                  </a:cubicBezTo>
                  <a:lnTo>
                    <a:pt x="390045" y="321358"/>
                  </a:lnTo>
                  <a:cubicBezTo>
                    <a:pt x="383252" y="321358"/>
                    <a:pt x="377493" y="317518"/>
                    <a:pt x="374613" y="308806"/>
                  </a:cubicBezTo>
                  <a:lnTo>
                    <a:pt x="350468" y="239251"/>
                  </a:lnTo>
                  <a:cubicBezTo>
                    <a:pt x="349951" y="237627"/>
                    <a:pt x="349213" y="234821"/>
                    <a:pt x="349213" y="232458"/>
                  </a:cubicBezTo>
                  <a:cubicBezTo>
                    <a:pt x="349213" y="226034"/>
                    <a:pt x="354382" y="219758"/>
                    <a:pt x="362651" y="219758"/>
                  </a:cubicBezTo>
                  <a:cubicBezTo>
                    <a:pt x="369666" y="219758"/>
                    <a:pt x="374244" y="224188"/>
                    <a:pt x="376238" y="230612"/>
                  </a:cubicBezTo>
                  <a:lnTo>
                    <a:pt x="391300" y="280674"/>
                  </a:lnTo>
                  <a:lnTo>
                    <a:pt x="406732" y="230760"/>
                  </a:lnTo>
                  <a:cubicBezTo>
                    <a:pt x="408726" y="224114"/>
                    <a:pt x="413895" y="219536"/>
                    <a:pt x="421057" y="219536"/>
                  </a:cubicBezTo>
                  <a:lnTo>
                    <a:pt x="422681" y="219536"/>
                  </a:lnTo>
                  <a:cubicBezTo>
                    <a:pt x="429843" y="219536"/>
                    <a:pt x="435012" y="224114"/>
                    <a:pt x="437006" y="230760"/>
                  </a:cubicBezTo>
                  <a:lnTo>
                    <a:pt x="452659" y="280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122" name="Forma libre 280">
              <a:extLst>
                <a:ext uri="{FF2B5EF4-FFF2-40B4-BE49-F238E27FC236}">
                  <a16:creationId xmlns:a16="http://schemas.microsoft.com/office/drawing/2014/main" id="{38346D27-A457-B344-BAF8-C9D2D569BB82}"/>
                </a:ext>
              </a:extLst>
            </p:cNvPr>
            <p:cNvSpPr/>
            <p:nvPr/>
          </p:nvSpPr>
          <p:spPr>
            <a:xfrm>
              <a:off x="17780270" y="5794387"/>
              <a:ext cx="362318" cy="237618"/>
            </a:xfrm>
            <a:custGeom>
              <a:avLst/>
              <a:gdLst>
                <a:gd name="connsiteX0" fmla="*/ 270604 w 272459"/>
                <a:gd name="connsiteY0" fmla="*/ 10596 h 178686"/>
                <a:gd name="connsiteX1" fmla="*/ 268684 w 272459"/>
                <a:gd name="connsiteY1" fmla="*/ 7790 h 178686"/>
                <a:gd name="connsiteX2" fmla="*/ 254212 w 272459"/>
                <a:gd name="connsiteY2" fmla="*/ 554 h 178686"/>
                <a:gd name="connsiteX3" fmla="*/ 18376 w 272459"/>
                <a:gd name="connsiteY3" fmla="*/ 554 h 178686"/>
                <a:gd name="connsiteX4" fmla="*/ 3904 w 272459"/>
                <a:gd name="connsiteY4" fmla="*/ 7790 h 178686"/>
                <a:gd name="connsiteX5" fmla="*/ 1984 w 272459"/>
                <a:gd name="connsiteY5" fmla="*/ 10596 h 178686"/>
                <a:gd name="connsiteX6" fmla="*/ 581 w 272459"/>
                <a:gd name="connsiteY6" fmla="*/ 17241 h 178686"/>
                <a:gd name="connsiteX7" fmla="*/ 581 w 272459"/>
                <a:gd name="connsiteY7" fmla="*/ 18053 h 178686"/>
                <a:gd name="connsiteX8" fmla="*/ 581 w 272459"/>
                <a:gd name="connsiteY8" fmla="*/ 160707 h 178686"/>
                <a:gd name="connsiteX9" fmla="*/ 18450 w 272459"/>
                <a:gd name="connsiteY9" fmla="*/ 178206 h 178686"/>
                <a:gd name="connsiteX10" fmla="*/ 254286 w 272459"/>
                <a:gd name="connsiteY10" fmla="*/ 178206 h 178686"/>
                <a:gd name="connsiteX11" fmla="*/ 272155 w 272459"/>
                <a:gd name="connsiteY11" fmla="*/ 160707 h 178686"/>
                <a:gd name="connsiteX12" fmla="*/ 272155 w 272459"/>
                <a:gd name="connsiteY12" fmla="*/ 18053 h 178686"/>
                <a:gd name="connsiteX13" fmla="*/ 272155 w 272459"/>
                <a:gd name="connsiteY13" fmla="*/ 17241 h 178686"/>
                <a:gd name="connsiteX14" fmla="*/ 270604 w 272459"/>
                <a:gd name="connsiteY14" fmla="*/ 10596 h 178686"/>
                <a:gd name="connsiteX15" fmla="*/ 136590 w 272459"/>
                <a:gd name="connsiteY15" fmla="*/ 64054 h 178686"/>
                <a:gd name="connsiteX16" fmla="*/ 63860 w 272459"/>
                <a:gd name="connsiteY16" fmla="*/ 27135 h 178686"/>
                <a:gd name="connsiteX17" fmla="*/ 208950 w 272459"/>
                <a:gd name="connsiteY17" fmla="*/ 27135 h 178686"/>
                <a:gd name="connsiteX18" fmla="*/ 136590 w 272459"/>
                <a:gd name="connsiteY18" fmla="*/ 64054 h 178686"/>
                <a:gd name="connsiteX19" fmla="*/ 27089 w 272459"/>
                <a:gd name="connsiteY19" fmla="*/ 151625 h 178686"/>
                <a:gd name="connsiteX20" fmla="*/ 27089 w 272459"/>
                <a:gd name="connsiteY20" fmla="*/ 38358 h 178686"/>
                <a:gd name="connsiteX21" fmla="*/ 130461 w 272459"/>
                <a:gd name="connsiteY21" fmla="*/ 90857 h 178686"/>
                <a:gd name="connsiteX22" fmla="*/ 130535 w 272459"/>
                <a:gd name="connsiteY22" fmla="*/ 90857 h 178686"/>
                <a:gd name="connsiteX23" fmla="*/ 130535 w 272459"/>
                <a:gd name="connsiteY23" fmla="*/ 90857 h 178686"/>
                <a:gd name="connsiteX24" fmla="*/ 131273 w 272459"/>
                <a:gd name="connsiteY24" fmla="*/ 91226 h 178686"/>
                <a:gd name="connsiteX25" fmla="*/ 131421 w 272459"/>
                <a:gd name="connsiteY25" fmla="*/ 91300 h 178686"/>
                <a:gd name="connsiteX26" fmla="*/ 132085 w 272459"/>
                <a:gd name="connsiteY26" fmla="*/ 91595 h 178686"/>
                <a:gd name="connsiteX27" fmla="*/ 132233 w 272459"/>
                <a:gd name="connsiteY27" fmla="*/ 91669 h 178686"/>
                <a:gd name="connsiteX28" fmla="*/ 132898 w 272459"/>
                <a:gd name="connsiteY28" fmla="*/ 91890 h 178686"/>
                <a:gd name="connsiteX29" fmla="*/ 133045 w 272459"/>
                <a:gd name="connsiteY29" fmla="*/ 91964 h 178686"/>
                <a:gd name="connsiteX30" fmla="*/ 133710 w 272459"/>
                <a:gd name="connsiteY30" fmla="*/ 92112 h 178686"/>
                <a:gd name="connsiteX31" fmla="*/ 133857 w 272459"/>
                <a:gd name="connsiteY31" fmla="*/ 92112 h 178686"/>
                <a:gd name="connsiteX32" fmla="*/ 134596 w 272459"/>
                <a:gd name="connsiteY32" fmla="*/ 92260 h 178686"/>
                <a:gd name="connsiteX33" fmla="*/ 134744 w 272459"/>
                <a:gd name="connsiteY33" fmla="*/ 92260 h 178686"/>
                <a:gd name="connsiteX34" fmla="*/ 135482 w 272459"/>
                <a:gd name="connsiteY34" fmla="*/ 92333 h 178686"/>
                <a:gd name="connsiteX35" fmla="*/ 135630 w 272459"/>
                <a:gd name="connsiteY35" fmla="*/ 92333 h 178686"/>
                <a:gd name="connsiteX36" fmla="*/ 136516 w 272459"/>
                <a:gd name="connsiteY36" fmla="*/ 92333 h 178686"/>
                <a:gd name="connsiteX37" fmla="*/ 136516 w 272459"/>
                <a:gd name="connsiteY37" fmla="*/ 92333 h 178686"/>
                <a:gd name="connsiteX38" fmla="*/ 136516 w 272459"/>
                <a:gd name="connsiteY38" fmla="*/ 92333 h 178686"/>
                <a:gd name="connsiteX39" fmla="*/ 137402 w 272459"/>
                <a:gd name="connsiteY39" fmla="*/ 92333 h 178686"/>
                <a:gd name="connsiteX40" fmla="*/ 137549 w 272459"/>
                <a:gd name="connsiteY40" fmla="*/ 92333 h 178686"/>
                <a:gd name="connsiteX41" fmla="*/ 138288 w 272459"/>
                <a:gd name="connsiteY41" fmla="*/ 92260 h 178686"/>
                <a:gd name="connsiteX42" fmla="*/ 138436 w 272459"/>
                <a:gd name="connsiteY42" fmla="*/ 92260 h 178686"/>
                <a:gd name="connsiteX43" fmla="*/ 139174 w 272459"/>
                <a:gd name="connsiteY43" fmla="*/ 92112 h 178686"/>
                <a:gd name="connsiteX44" fmla="*/ 139321 w 272459"/>
                <a:gd name="connsiteY44" fmla="*/ 92112 h 178686"/>
                <a:gd name="connsiteX45" fmla="*/ 139986 w 272459"/>
                <a:gd name="connsiteY45" fmla="*/ 91964 h 178686"/>
                <a:gd name="connsiteX46" fmla="*/ 140134 w 272459"/>
                <a:gd name="connsiteY46" fmla="*/ 91890 h 178686"/>
                <a:gd name="connsiteX47" fmla="*/ 140798 w 272459"/>
                <a:gd name="connsiteY47" fmla="*/ 91669 h 178686"/>
                <a:gd name="connsiteX48" fmla="*/ 140946 w 272459"/>
                <a:gd name="connsiteY48" fmla="*/ 91595 h 178686"/>
                <a:gd name="connsiteX49" fmla="*/ 141610 w 272459"/>
                <a:gd name="connsiteY49" fmla="*/ 91300 h 178686"/>
                <a:gd name="connsiteX50" fmla="*/ 141758 w 272459"/>
                <a:gd name="connsiteY50" fmla="*/ 91226 h 178686"/>
                <a:gd name="connsiteX51" fmla="*/ 142497 w 272459"/>
                <a:gd name="connsiteY51" fmla="*/ 90857 h 178686"/>
                <a:gd name="connsiteX52" fmla="*/ 142497 w 272459"/>
                <a:gd name="connsiteY52" fmla="*/ 90857 h 178686"/>
                <a:gd name="connsiteX53" fmla="*/ 142570 w 272459"/>
                <a:gd name="connsiteY53" fmla="*/ 90857 h 178686"/>
                <a:gd name="connsiteX54" fmla="*/ 245352 w 272459"/>
                <a:gd name="connsiteY54" fmla="*/ 38432 h 178686"/>
                <a:gd name="connsiteX55" fmla="*/ 245352 w 272459"/>
                <a:gd name="connsiteY55" fmla="*/ 151699 h 178686"/>
                <a:gd name="connsiteX56" fmla="*/ 27089 w 272459"/>
                <a:gd name="connsiteY56" fmla="*/ 151699 h 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2459" h="178686">
                  <a:moveTo>
                    <a:pt x="270604" y="10596"/>
                  </a:moveTo>
                  <a:cubicBezTo>
                    <a:pt x="270087" y="9562"/>
                    <a:pt x="269423" y="8602"/>
                    <a:pt x="268684" y="7790"/>
                  </a:cubicBezTo>
                  <a:cubicBezTo>
                    <a:pt x="265436" y="3434"/>
                    <a:pt x="260193" y="554"/>
                    <a:pt x="254212" y="554"/>
                  </a:cubicBezTo>
                  <a:lnTo>
                    <a:pt x="18376" y="554"/>
                  </a:lnTo>
                  <a:cubicBezTo>
                    <a:pt x="12469" y="554"/>
                    <a:pt x="7153" y="3434"/>
                    <a:pt x="3904" y="7790"/>
                  </a:cubicBezTo>
                  <a:cubicBezTo>
                    <a:pt x="3166" y="8602"/>
                    <a:pt x="2501" y="9562"/>
                    <a:pt x="1984" y="10596"/>
                  </a:cubicBezTo>
                  <a:cubicBezTo>
                    <a:pt x="877" y="12737"/>
                    <a:pt x="434" y="15026"/>
                    <a:pt x="581" y="17241"/>
                  </a:cubicBezTo>
                  <a:cubicBezTo>
                    <a:pt x="581" y="17536"/>
                    <a:pt x="581" y="17758"/>
                    <a:pt x="581" y="18053"/>
                  </a:cubicBezTo>
                  <a:lnTo>
                    <a:pt x="581" y="160707"/>
                  </a:lnTo>
                  <a:cubicBezTo>
                    <a:pt x="581" y="170380"/>
                    <a:pt x="8556" y="178206"/>
                    <a:pt x="18450" y="178206"/>
                  </a:cubicBezTo>
                  <a:lnTo>
                    <a:pt x="254286" y="178206"/>
                  </a:lnTo>
                  <a:cubicBezTo>
                    <a:pt x="264106" y="178206"/>
                    <a:pt x="272155" y="170380"/>
                    <a:pt x="272155" y="160707"/>
                  </a:cubicBezTo>
                  <a:lnTo>
                    <a:pt x="272155" y="18053"/>
                  </a:lnTo>
                  <a:cubicBezTo>
                    <a:pt x="272155" y="17758"/>
                    <a:pt x="272155" y="17536"/>
                    <a:pt x="272155" y="17241"/>
                  </a:cubicBezTo>
                  <a:cubicBezTo>
                    <a:pt x="272155" y="15026"/>
                    <a:pt x="271712" y="12737"/>
                    <a:pt x="270604" y="10596"/>
                  </a:cubicBezTo>
                  <a:close/>
                  <a:moveTo>
                    <a:pt x="136590" y="64054"/>
                  </a:moveTo>
                  <a:lnTo>
                    <a:pt x="63860" y="27135"/>
                  </a:lnTo>
                  <a:lnTo>
                    <a:pt x="208950" y="27135"/>
                  </a:lnTo>
                  <a:lnTo>
                    <a:pt x="136590" y="64054"/>
                  </a:lnTo>
                  <a:close/>
                  <a:moveTo>
                    <a:pt x="27089" y="151625"/>
                  </a:moveTo>
                  <a:lnTo>
                    <a:pt x="27089" y="38358"/>
                  </a:lnTo>
                  <a:lnTo>
                    <a:pt x="130461" y="90857"/>
                  </a:lnTo>
                  <a:cubicBezTo>
                    <a:pt x="130461" y="90857"/>
                    <a:pt x="130461" y="90857"/>
                    <a:pt x="130535" y="90857"/>
                  </a:cubicBezTo>
                  <a:lnTo>
                    <a:pt x="130535" y="90857"/>
                  </a:lnTo>
                  <a:cubicBezTo>
                    <a:pt x="130757" y="91005"/>
                    <a:pt x="131052" y="91078"/>
                    <a:pt x="131273" y="91226"/>
                  </a:cubicBezTo>
                  <a:cubicBezTo>
                    <a:pt x="131347" y="91226"/>
                    <a:pt x="131347" y="91300"/>
                    <a:pt x="131421" y="91300"/>
                  </a:cubicBezTo>
                  <a:cubicBezTo>
                    <a:pt x="131642" y="91374"/>
                    <a:pt x="131864" y="91447"/>
                    <a:pt x="132085" y="91595"/>
                  </a:cubicBezTo>
                  <a:cubicBezTo>
                    <a:pt x="132159" y="91595"/>
                    <a:pt x="132159" y="91595"/>
                    <a:pt x="132233" y="91669"/>
                  </a:cubicBezTo>
                  <a:cubicBezTo>
                    <a:pt x="132455" y="91743"/>
                    <a:pt x="132676" y="91816"/>
                    <a:pt x="132898" y="91890"/>
                  </a:cubicBezTo>
                  <a:cubicBezTo>
                    <a:pt x="132972" y="91890"/>
                    <a:pt x="132972" y="91890"/>
                    <a:pt x="133045" y="91964"/>
                  </a:cubicBezTo>
                  <a:cubicBezTo>
                    <a:pt x="133267" y="92038"/>
                    <a:pt x="133488" y="92112"/>
                    <a:pt x="133710" y="92112"/>
                  </a:cubicBezTo>
                  <a:cubicBezTo>
                    <a:pt x="133784" y="92112"/>
                    <a:pt x="133784" y="92112"/>
                    <a:pt x="133857" y="92112"/>
                  </a:cubicBezTo>
                  <a:cubicBezTo>
                    <a:pt x="134079" y="92186"/>
                    <a:pt x="134301" y="92186"/>
                    <a:pt x="134596" y="92260"/>
                  </a:cubicBezTo>
                  <a:cubicBezTo>
                    <a:pt x="134670" y="92260"/>
                    <a:pt x="134670" y="92260"/>
                    <a:pt x="134744" y="92260"/>
                  </a:cubicBezTo>
                  <a:cubicBezTo>
                    <a:pt x="134965" y="92260"/>
                    <a:pt x="135260" y="92333"/>
                    <a:pt x="135482" y="92333"/>
                  </a:cubicBezTo>
                  <a:cubicBezTo>
                    <a:pt x="135556" y="92333"/>
                    <a:pt x="135556" y="92333"/>
                    <a:pt x="135630" y="92333"/>
                  </a:cubicBezTo>
                  <a:cubicBezTo>
                    <a:pt x="135925" y="92333"/>
                    <a:pt x="136220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811" y="92333"/>
                    <a:pt x="137106" y="92333"/>
                    <a:pt x="137402" y="92333"/>
                  </a:cubicBezTo>
                  <a:cubicBezTo>
                    <a:pt x="137475" y="92333"/>
                    <a:pt x="137475" y="92333"/>
                    <a:pt x="137549" y="92333"/>
                  </a:cubicBezTo>
                  <a:cubicBezTo>
                    <a:pt x="137771" y="92333"/>
                    <a:pt x="138066" y="92260"/>
                    <a:pt x="138288" y="92260"/>
                  </a:cubicBezTo>
                  <a:cubicBezTo>
                    <a:pt x="138362" y="92260"/>
                    <a:pt x="138362" y="92260"/>
                    <a:pt x="138436" y="92260"/>
                  </a:cubicBezTo>
                  <a:cubicBezTo>
                    <a:pt x="138657" y="92260"/>
                    <a:pt x="138879" y="92186"/>
                    <a:pt x="139174" y="92112"/>
                  </a:cubicBezTo>
                  <a:cubicBezTo>
                    <a:pt x="139248" y="92112"/>
                    <a:pt x="139248" y="92112"/>
                    <a:pt x="139321" y="92112"/>
                  </a:cubicBezTo>
                  <a:cubicBezTo>
                    <a:pt x="139543" y="92038"/>
                    <a:pt x="139764" y="92038"/>
                    <a:pt x="139986" y="91964"/>
                  </a:cubicBezTo>
                  <a:cubicBezTo>
                    <a:pt x="140060" y="91964"/>
                    <a:pt x="140060" y="91964"/>
                    <a:pt x="140134" y="91890"/>
                  </a:cubicBezTo>
                  <a:cubicBezTo>
                    <a:pt x="140355" y="91816"/>
                    <a:pt x="140577" y="91743"/>
                    <a:pt x="140798" y="91669"/>
                  </a:cubicBezTo>
                  <a:cubicBezTo>
                    <a:pt x="140872" y="91669"/>
                    <a:pt x="140872" y="91669"/>
                    <a:pt x="140946" y="91595"/>
                  </a:cubicBezTo>
                  <a:cubicBezTo>
                    <a:pt x="141167" y="91521"/>
                    <a:pt x="141389" y="91447"/>
                    <a:pt x="141610" y="91300"/>
                  </a:cubicBezTo>
                  <a:cubicBezTo>
                    <a:pt x="141684" y="91300"/>
                    <a:pt x="141684" y="91226"/>
                    <a:pt x="141758" y="91226"/>
                  </a:cubicBezTo>
                  <a:cubicBezTo>
                    <a:pt x="141980" y="91078"/>
                    <a:pt x="142275" y="91005"/>
                    <a:pt x="142497" y="90857"/>
                  </a:cubicBezTo>
                  <a:lnTo>
                    <a:pt x="142497" y="90857"/>
                  </a:lnTo>
                  <a:cubicBezTo>
                    <a:pt x="142497" y="90857"/>
                    <a:pt x="142497" y="90857"/>
                    <a:pt x="142570" y="90857"/>
                  </a:cubicBezTo>
                  <a:lnTo>
                    <a:pt x="245352" y="38432"/>
                  </a:lnTo>
                  <a:lnTo>
                    <a:pt x="245352" y="151699"/>
                  </a:lnTo>
                  <a:lnTo>
                    <a:pt x="27089" y="1516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123" name="Forma libre 9">
              <a:extLst>
                <a:ext uri="{FF2B5EF4-FFF2-40B4-BE49-F238E27FC236}">
                  <a16:creationId xmlns:a16="http://schemas.microsoft.com/office/drawing/2014/main" id="{B83E82B2-9112-0C4F-BE81-857BFD55B728}"/>
                </a:ext>
              </a:extLst>
            </p:cNvPr>
            <p:cNvSpPr/>
            <p:nvPr/>
          </p:nvSpPr>
          <p:spPr>
            <a:xfrm>
              <a:off x="17819948" y="5145196"/>
              <a:ext cx="299779" cy="531628"/>
            </a:xfrm>
            <a:custGeom>
              <a:avLst/>
              <a:gdLst>
                <a:gd name="connsiteX0" fmla="*/ 256258 w 299779"/>
                <a:gd name="connsiteY0" fmla="*/ 43 h 531627"/>
                <a:gd name="connsiteX1" fmla="*/ 43976 w 299779"/>
                <a:gd name="connsiteY1" fmla="*/ 43 h 531627"/>
                <a:gd name="connsiteX2" fmla="*/ 43 w 299779"/>
                <a:gd name="connsiteY2" fmla="*/ 43976 h 531627"/>
                <a:gd name="connsiteX3" fmla="*/ 43 w 299779"/>
                <a:gd name="connsiteY3" fmla="*/ 487812 h 531627"/>
                <a:gd name="connsiteX4" fmla="*/ 43976 w 299779"/>
                <a:gd name="connsiteY4" fmla="*/ 531745 h 531627"/>
                <a:gd name="connsiteX5" fmla="*/ 256258 w 299779"/>
                <a:gd name="connsiteY5" fmla="*/ 531745 h 531627"/>
                <a:gd name="connsiteX6" fmla="*/ 300191 w 299779"/>
                <a:gd name="connsiteY6" fmla="*/ 487812 h 531627"/>
                <a:gd name="connsiteX7" fmla="*/ 300191 w 299779"/>
                <a:gd name="connsiteY7" fmla="*/ 43976 h 531627"/>
                <a:gd name="connsiteX8" fmla="*/ 256258 w 299779"/>
                <a:gd name="connsiteY8" fmla="*/ 43 h 531627"/>
                <a:gd name="connsiteX9" fmla="*/ 273610 w 299779"/>
                <a:gd name="connsiteY9" fmla="*/ 487812 h 531627"/>
                <a:gd name="connsiteX10" fmla="*/ 256258 w 299779"/>
                <a:gd name="connsiteY10" fmla="*/ 505163 h 531627"/>
                <a:gd name="connsiteX11" fmla="*/ 43976 w 299779"/>
                <a:gd name="connsiteY11" fmla="*/ 505163 h 531627"/>
                <a:gd name="connsiteX12" fmla="*/ 26624 w 299779"/>
                <a:gd name="connsiteY12" fmla="*/ 487812 h 531627"/>
                <a:gd name="connsiteX13" fmla="*/ 26624 w 299779"/>
                <a:gd name="connsiteY13" fmla="*/ 43976 h 531627"/>
                <a:gd name="connsiteX14" fmla="*/ 43976 w 299779"/>
                <a:gd name="connsiteY14" fmla="*/ 26624 h 531627"/>
                <a:gd name="connsiteX15" fmla="*/ 78532 w 299779"/>
                <a:gd name="connsiteY15" fmla="*/ 26624 h 531627"/>
                <a:gd name="connsiteX16" fmla="*/ 91084 w 299779"/>
                <a:gd name="connsiteY16" fmla="*/ 45748 h 531627"/>
                <a:gd name="connsiteX17" fmla="*/ 102233 w 299779"/>
                <a:gd name="connsiteY17" fmla="*/ 51803 h 531627"/>
                <a:gd name="connsiteX18" fmla="*/ 200880 w 299779"/>
                <a:gd name="connsiteY18" fmla="*/ 51803 h 531627"/>
                <a:gd name="connsiteX19" fmla="*/ 212325 w 299779"/>
                <a:gd name="connsiteY19" fmla="*/ 45305 h 531627"/>
                <a:gd name="connsiteX20" fmla="*/ 223400 w 299779"/>
                <a:gd name="connsiteY20" fmla="*/ 26624 h 531627"/>
                <a:gd name="connsiteX21" fmla="*/ 256332 w 299779"/>
                <a:gd name="connsiteY21" fmla="*/ 26624 h 531627"/>
                <a:gd name="connsiteX22" fmla="*/ 273683 w 299779"/>
                <a:gd name="connsiteY22" fmla="*/ 43976 h 531627"/>
                <a:gd name="connsiteX23" fmla="*/ 273683 w 299779"/>
                <a:gd name="connsiteY23" fmla="*/ 487812 h 5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779" h="531627">
                  <a:moveTo>
                    <a:pt x="256258" y="43"/>
                  </a:moveTo>
                  <a:lnTo>
                    <a:pt x="43976" y="43"/>
                  </a:lnTo>
                  <a:cubicBezTo>
                    <a:pt x="19758" y="43"/>
                    <a:pt x="43" y="19757"/>
                    <a:pt x="43" y="43976"/>
                  </a:cubicBezTo>
                  <a:lnTo>
                    <a:pt x="43" y="487812"/>
                  </a:lnTo>
                  <a:cubicBezTo>
                    <a:pt x="43" y="512030"/>
                    <a:pt x="19758" y="531745"/>
                    <a:pt x="43976" y="531745"/>
                  </a:cubicBezTo>
                  <a:lnTo>
                    <a:pt x="256258" y="531745"/>
                  </a:lnTo>
                  <a:cubicBezTo>
                    <a:pt x="280477" y="531745"/>
                    <a:pt x="300191" y="512030"/>
                    <a:pt x="300191" y="487812"/>
                  </a:cubicBezTo>
                  <a:lnTo>
                    <a:pt x="300191" y="43976"/>
                  </a:lnTo>
                  <a:cubicBezTo>
                    <a:pt x="300191" y="19757"/>
                    <a:pt x="280477" y="43"/>
                    <a:pt x="256258" y="43"/>
                  </a:cubicBezTo>
                  <a:close/>
                  <a:moveTo>
                    <a:pt x="273610" y="487812"/>
                  </a:moveTo>
                  <a:cubicBezTo>
                    <a:pt x="273610" y="497337"/>
                    <a:pt x="265857" y="505163"/>
                    <a:pt x="256258" y="505163"/>
                  </a:cubicBezTo>
                  <a:lnTo>
                    <a:pt x="43976" y="505163"/>
                  </a:lnTo>
                  <a:cubicBezTo>
                    <a:pt x="34451" y="505163"/>
                    <a:pt x="26624" y="497410"/>
                    <a:pt x="26624" y="487812"/>
                  </a:cubicBezTo>
                  <a:lnTo>
                    <a:pt x="26624" y="43976"/>
                  </a:lnTo>
                  <a:cubicBezTo>
                    <a:pt x="26624" y="34451"/>
                    <a:pt x="34377" y="26624"/>
                    <a:pt x="43976" y="26624"/>
                  </a:cubicBezTo>
                  <a:lnTo>
                    <a:pt x="78532" y="26624"/>
                  </a:lnTo>
                  <a:lnTo>
                    <a:pt x="91084" y="45748"/>
                  </a:lnTo>
                  <a:cubicBezTo>
                    <a:pt x="93521" y="49514"/>
                    <a:pt x="97729" y="51803"/>
                    <a:pt x="102233" y="51803"/>
                  </a:cubicBezTo>
                  <a:lnTo>
                    <a:pt x="200880" y="51803"/>
                  </a:lnTo>
                  <a:cubicBezTo>
                    <a:pt x="205605" y="51803"/>
                    <a:pt x="209888" y="49292"/>
                    <a:pt x="212325" y="45305"/>
                  </a:cubicBezTo>
                  <a:lnTo>
                    <a:pt x="223400" y="26624"/>
                  </a:lnTo>
                  <a:lnTo>
                    <a:pt x="256332" y="26624"/>
                  </a:lnTo>
                  <a:cubicBezTo>
                    <a:pt x="265857" y="26624"/>
                    <a:pt x="273683" y="34377"/>
                    <a:pt x="273683" y="43976"/>
                  </a:cubicBezTo>
                  <a:lnTo>
                    <a:pt x="273683" y="487812"/>
                  </a:lnTo>
                  <a:close/>
                </a:path>
              </a:pathLst>
            </a:custGeom>
            <a:grpFill/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886D2E1-1132-5544-89B1-033EFBDBE4F9}"/>
              </a:ext>
            </a:extLst>
          </p:cNvPr>
          <p:cNvSpPr txBox="1"/>
          <p:nvPr/>
        </p:nvSpPr>
        <p:spPr>
          <a:xfrm>
            <a:off x="14567225" y="11061988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0A76773-9039-4E46-BFE7-A17BCA7A3D2B}"/>
              </a:ext>
            </a:extLst>
          </p:cNvPr>
          <p:cNvSpPr txBox="1"/>
          <p:nvPr/>
        </p:nvSpPr>
        <p:spPr>
          <a:xfrm>
            <a:off x="9167663" y="5255444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F1D9F84-BCF2-E84B-A7A1-6CEB4369F91B}"/>
              </a:ext>
            </a:extLst>
          </p:cNvPr>
          <p:cNvSpPr txBox="1"/>
          <p:nvPr/>
        </p:nvSpPr>
        <p:spPr>
          <a:xfrm>
            <a:off x="6941895" y="5932552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D56BBB-B932-3F4C-A770-A9F8ED5F1193}"/>
              </a:ext>
            </a:extLst>
          </p:cNvPr>
          <p:cNvSpPr txBox="1"/>
          <p:nvPr/>
        </p:nvSpPr>
        <p:spPr>
          <a:xfrm>
            <a:off x="14550755" y="10378389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10EA3-244E-AA48-ABF9-9519922F8E5A}"/>
              </a:ext>
            </a:extLst>
          </p:cNvPr>
          <p:cNvSpPr/>
          <p:nvPr/>
        </p:nvSpPr>
        <p:spPr>
          <a:xfrm>
            <a:off x="16002000" y="4114801"/>
            <a:ext cx="8375650" cy="1767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F30DF9-2C4F-EE44-8D00-0314CFF931AE}"/>
              </a:ext>
            </a:extLst>
          </p:cNvPr>
          <p:cNvSpPr txBox="1"/>
          <p:nvPr/>
        </p:nvSpPr>
        <p:spPr>
          <a:xfrm>
            <a:off x="17271712" y="4322380"/>
            <a:ext cx="5784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Kate Cage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9E62305-61E6-1C4B-AE68-C3A20E66A047}"/>
              </a:ext>
            </a:extLst>
          </p:cNvPr>
          <p:cNvCxnSpPr>
            <a:cxnSpLocks/>
          </p:cNvCxnSpPr>
          <p:nvPr/>
        </p:nvCxnSpPr>
        <p:spPr>
          <a:xfrm>
            <a:off x="8625840" y="4852329"/>
            <a:ext cx="0" cy="8139312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FF83B02-D04D-924D-8ECB-B943222D6BD8}"/>
              </a:ext>
            </a:extLst>
          </p:cNvPr>
          <p:cNvSpPr/>
          <p:nvPr/>
        </p:nvSpPr>
        <p:spPr>
          <a:xfrm>
            <a:off x="8403551" y="6034852"/>
            <a:ext cx="471077" cy="251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D978EE-108B-F84C-9223-F0A5AFEF24ED}"/>
              </a:ext>
            </a:extLst>
          </p:cNvPr>
          <p:cNvSpPr txBox="1"/>
          <p:nvPr/>
        </p:nvSpPr>
        <p:spPr>
          <a:xfrm>
            <a:off x="9167663" y="8004578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A7582C-4AEF-8C4F-9259-EB25FB0E655F}"/>
              </a:ext>
            </a:extLst>
          </p:cNvPr>
          <p:cNvSpPr txBox="1"/>
          <p:nvPr/>
        </p:nvSpPr>
        <p:spPr>
          <a:xfrm>
            <a:off x="6941895" y="8681686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7C2B70-F79C-384C-8595-0403CD0A9A36}"/>
              </a:ext>
            </a:extLst>
          </p:cNvPr>
          <p:cNvSpPr/>
          <p:nvPr/>
        </p:nvSpPr>
        <p:spPr>
          <a:xfrm>
            <a:off x="8403551" y="8783986"/>
            <a:ext cx="471077" cy="251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6E97E6-114B-134C-BFF3-CBB50E87BF9B}"/>
              </a:ext>
            </a:extLst>
          </p:cNvPr>
          <p:cNvSpPr txBox="1"/>
          <p:nvPr/>
        </p:nvSpPr>
        <p:spPr>
          <a:xfrm>
            <a:off x="9167663" y="10670777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9E12E3-F448-E24A-BCE9-86D48ED70E47}"/>
              </a:ext>
            </a:extLst>
          </p:cNvPr>
          <p:cNvSpPr txBox="1"/>
          <p:nvPr/>
        </p:nvSpPr>
        <p:spPr>
          <a:xfrm>
            <a:off x="6941895" y="11347885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2017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A6B896-4108-AF40-A920-E956F61291C7}"/>
              </a:ext>
            </a:extLst>
          </p:cNvPr>
          <p:cNvSpPr/>
          <p:nvPr/>
        </p:nvSpPr>
        <p:spPr>
          <a:xfrm>
            <a:off x="8403551" y="11450185"/>
            <a:ext cx="471077" cy="251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D5409D-AB1E-824B-B938-9A1EB8043766}"/>
              </a:ext>
            </a:extLst>
          </p:cNvPr>
          <p:cNvSpPr txBox="1"/>
          <p:nvPr/>
        </p:nvSpPr>
        <p:spPr>
          <a:xfrm>
            <a:off x="19351786" y="11061988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pic>
        <p:nvPicPr>
          <p:cNvPr id="18" name="Picture Placeholder 17" descr="A person sitting on a chair&#10;&#10;Description automatically generated">
            <a:extLst>
              <a:ext uri="{FF2B5EF4-FFF2-40B4-BE49-F238E27FC236}">
                <a16:creationId xmlns:a16="http://schemas.microsoft.com/office/drawing/2014/main" id="{53E9A2B2-B3E8-E043-8D0E-B3444E9A56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9" r="14919"/>
          <a:stretch/>
        </p:blipFill>
        <p:spPr>
          <a:xfrm>
            <a:off x="0" y="4129135"/>
            <a:ext cx="6065520" cy="9586865"/>
          </a:xfrm>
        </p:spPr>
      </p:pic>
    </p:spTree>
    <p:extLst>
      <p:ext uri="{BB962C8B-B14F-4D97-AF65-F5344CB8AC3E}">
        <p14:creationId xmlns:p14="http://schemas.microsoft.com/office/powerpoint/2010/main" val="25395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0AF42AD9-1577-0947-9B41-255170033A1A}"/>
              </a:ext>
            </a:extLst>
          </p:cNvPr>
          <p:cNvSpPr txBox="1"/>
          <p:nvPr/>
        </p:nvSpPr>
        <p:spPr>
          <a:xfrm>
            <a:off x="1425406" y="11132003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587A09-A8DA-CB41-BD6B-D064735577A7}"/>
              </a:ext>
            </a:extLst>
          </p:cNvPr>
          <p:cNvSpPr txBox="1"/>
          <p:nvPr/>
        </p:nvSpPr>
        <p:spPr>
          <a:xfrm>
            <a:off x="1449653" y="10464678"/>
            <a:ext cx="2923553" cy="6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About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B48D3F-2696-764E-92C5-DB130DDA2858}"/>
              </a:ext>
            </a:extLst>
          </p:cNvPr>
          <p:cNvGrpSpPr/>
          <p:nvPr/>
        </p:nvGrpSpPr>
        <p:grpSpPr>
          <a:xfrm>
            <a:off x="1425406" y="7769853"/>
            <a:ext cx="3578514" cy="2044881"/>
            <a:chOff x="13333800" y="1438828"/>
            <a:chExt cx="3578514" cy="2044881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1B224F0-39BA-054A-85AD-E011D6A53ABC}"/>
                </a:ext>
              </a:extLst>
            </p:cNvPr>
            <p:cNvSpPr txBox="1"/>
            <p:nvPr/>
          </p:nvSpPr>
          <p:spPr>
            <a:xfrm>
              <a:off x="14020683" y="2079886"/>
              <a:ext cx="28916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(000) 777-1234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kcage@mail.com</a:t>
              </a:r>
              <a:endPara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www.kcage.com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42DD657-35D0-5142-8357-8BB1720A0825}"/>
                </a:ext>
              </a:extLst>
            </p:cNvPr>
            <p:cNvSpPr txBox="1"/>
            <p:nvPr/>
          </p:nvSpPr>
          <p:spPr>
            <a:xfrm>
              <a:off x="13333800" y="1438828"/>
              <a:ext cx="308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Contact me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5948E7E-3749-074D-B3F6-693B9B669820}"/>
                </a:ext>
              </a:extLst>
            </p:cNvPr>
            <p:cNvGrpSpPr/>
            <p:nvPr/>
          </p:nvGrpSpPr>
          <p:grpSpPr>
            <a:xfrm>
              <a:off x="13432620" y="2084927"/>
              <a:ext cx="407929" cy="1398782"/>
              <a:chOff x="17762909" y="5145196"/>
              <a:chExt cx="407929" cy="1398782"/>
            </a:xfrm>
            <a:solidFill>
              <a:schemeClr val="tx1"/>
            </a:solidFill>
          </p:grpSpPr>
          <p:sp>
            <p:nvSpPr>
              <p:cNvPr id="83" name="Forma libre 19">
                <a:extLst>
                  <a:ext uri="{FF2B5EF4-FFF2-40B4-BE49-F238E27FC236}">
                    <a16:creationId xmlns:a16="http://schemas.microsoft.com/office/drawing/2014/main" id="{C9A59B78-30F5-8242-8F72-3D05232EAC3A}"/>
                  </a:ext>
                </a:extLst>
              </p:cNvPr>
              <p:cNvSpPr/>
              <p:nvPr/>
            </p:nvSpPr>
            <p:spPr>
              <a:xfrm>
                <a:off x="17762909" y="6136049"/>
                <a:ext cx="407929" cy="407929"/>
              </a:xfrm>
              <a:custGeom>
                <a:avLst/>
                <a:gdLst>
                  <a:gd name="connsiteX0" fmla="*/ 511138 w 532366"/>
                  <a:gd name="connsiteY0" fmla="*/ 162903 h 532366"/>
                  <a:gd name="connsiteX1" fmla="*/ 454210 w 532366"/>
                  <a:gd name="connsiteY1" fmla="*/ 78434 h 532366"/>
                  <a:gd name="connsiteX2" fmla="*/ 369740 w 532366"/>
                  <a:gd name="connsiteY2" fmla="*/ 21505 h 532366"/>
                  <a:gd name="connsiteX3" fmla="*/ 280397 w 532366"/>
                  <a:gd name="connsiteY3" fmla="*/ 978 h 532366"/>
                  <a:gd name="connsiteX4" fmla="*/ 274859 w 532366"/>
                  <a:gd name="connsiteY4" fmla="*/ 757 h 532366"/>
                  <a:gd name="connsiteX5" fmla="*/ 267032 w 532366"/>
                  <a:gd name="connsiteY5" fmla="*/ 609 h 532366"/>
                  <a:gd name="connsiteX6" fmla="*/ 264965 w 532366"/>
                  <a:gd name="connsiteY6" fmla="*/ 609 h 532366"/>
                  <a:gd name="connsiteX7" fmla="*/ 162848 w 532366"/>
                  <a:gd name="connsiteY7" fmla="*/ 21505 h 532366"/>
                  <a:gd name="connsiteX8" fmla="*/ 89158 w 532366"/>
                  <a:gd name="connsiteY8" fmla="*/ 68318 h 532366"/>
                  <a:gd name="connsiteX9" fmla="*/ 84654 w 532366"/>
                  <a:gd name="connsiteY9" fmla="*/ 72305 h 532366"/>
                  <a:gd name="connsiteX10" fmla="*/ 84433 w 532366"/>
                  <a:gd name="connsiteY10" fmla="*/ 72600 h 532366"/>
                  <a:gd name="connsiteX11" fmla="*/ 78378 w 532366"/>
                  <a:gd name="connsiteY11" fmla="*/ 78507 h 532366"/>
                  <a:gd name="connsiteX12" fmla="*/ 21450 w 532366"/>
                  <a:gd name="connsiteY12" fmla="*/ 162977 h 532366"/>
                  <a:gd name="connsiteX13" fmla="*/ 554 w 532366"/>
                  <a:gd name="connsiteY13" fmla="*/ 266423 h 532366"/>
                  <a:gd name="connsiteX14" fmla="*/ 21450 w 532366"/>
                  <a:gd name="connsiteY14" fmla="*/ 369869 h 532366"/>
                  <a:gd name="connsiteX15" fmla="*/ 78378 w 532366"/>
                  <a:gd name="connsiteY15" fmla="*/ 454339 h 532366"/>
                  <a:gd name="connsiteX16" fmla="*/ 162848 w 532366"/>
                  <a:gd name="connsiteY16" fmla="*/ 511267 h 532366"/>
                  <a:gd name="connsiteX17" fmla="*/ 252560 w 532366"/>
                  <a:gd name="connsiteY17" fmla="*/ 531794 h 532366"/>
                  <a:gd name="connsiteX18" fmla="*/ 255587 w 532366"/>
                  <a:gd name="connsiteY18" fmla="*/ 532163 h 532366"/>
                  <a:gd name="connsiteX19" fmla="*/ 257507 w 532366"/>
                  <a:gd name="connsiteY19" fmla="*/ 532016 h 532366"/>
                  <a:gd name="connsiteX20" fmla="*/ 266368 w 532366"/>
                  <a:gd name="connsiteY20" fmla="*/ 532163 h 532366"/>
                  <a:gd name="connsiteX21" fmla="*/ 369814 w 532366"/>
                  <a:gd name="connsiteY21" fmla="*/ 511267 h 532366"/>
                  <a:gd name="connsiteX22" fmla="*/ 442986 w 532366"/>
                  <a:gd name="connsiteY22" fmla="*/ 464971 h 532366"/>
                  <a:gd name="connsiteX23" fmla="*/ 448376 w 532366"/>
                  <a:gd name="connsiteY23" fmla="*/ 460541 h 532366"/>
                  <a:gd name="connsiteX24" fmla="*/ 449115 w 532366"/>
                  <a:gd name="connsiteY24" fmla="*/ 459360 h 532366"/>
                  <a:gd name="connsiteX25" fmla="*/ 454283 w 532366"/>
                  <a:gd name="connsiteY25" fmla="*/ 454339 h 532366"/>
                  <a:gd name="connsiteX26" fmla="*/ 511212 w 532366"/>
                  <a:gd name="connsiteY26" fmla="*/ 369869 h 532366"/>
                  <a:gd name="connsiteX27" fmla="*/ 532108 w 532366"/>
                  <a:gd name="connsiteY27" fmla="*/ 266423 h 532366"/>
                  <a:gd name="connsiteX28" fmla="*/ 511138 w 532366"/>
                  <a:gd name="connsiteY28" fmla="*/ 162903 h 532366"/>
                  <a:gd name="connsiteX29" fmla="*/ 417439 w 532366"/>
                  <a:gd name="connsiteY29" fmla="*/ 80944 h 532366"/>
                  <a:gd name="connsiteX30" fmla="*/ 373506 w 532366"/>
                  <a:gd name="connsiteY30" fmla="*/ 102504 h 532366"/>
                  <a:gd name="connsiteX31" fmla="*/ 368115 w 532366"/>
                  <a:gd name="connsiteY31" fmla="*/ 94235 h 532366"/>
                  <a:gd name="connsiteX32" fmla="*/ 316799 w 532366"/>
                  <a:gd name="connsiteY32" fmla="*/ 32507 h 532366"/>
                  <a:gd name="connsiteX33" fmla="*/ 417439 w 532366"/>
                  <a:gd name="connsiteY33" fmla="*/ 80944 h 532366"/>
                  <a:gd name="connsiteX34" fmla="*/ 270724 w 532366"/>
                  <a:gd name="connsiteY34" fmla="*/ 27191 h 532366"/>
                  <a:gd name="connsiteX35" fmla="*/ 272275 w 532366"/>
                  <a:gd name="connsiteY35" fmla="*/ 27191 h 532366"/>
                  <a:gd name="connsiteX36" fmla="*/ 346112 w 532366"/>
                  <a:gd name="connsiteY36" fmla="*/ 109076 h 532366"/>
                  <a:gd name="connsiteX37" fmla="*/ 347441 w 532366"/>
                  <a:gd name="connsiteY37" fmla="*/ 111143 h 532366"/>
                  <a:gd name="connsiteX38" fmla="*/ 264965 w 532366"/>
                  <a:gd name="connsiteY38" fmla="*/ 121776 h 532366"/>
                  <a:gd name="connsiteX39" fmla="*/ 191275 w 532366"/>
                  <a:gd name="connsiteY39" fmla="*/ 111070 h 532366"/>
                  <a:gd name="connsiteX40" fmla="*/ 192604 w 532366"/>
                  <a:gd name="connsiteY40" fmla="*/ 109224 h 532366"/>
                  <a:gd name="connsiteX41" fmla="*/ 270724 w 532366"/>
                  <a:gd name="connsiteY41" fmla="*/ 27191 h 532366"/>
                  <a:gd name="connsiteX42" fmla="*/ 226939 w 532366"/>
                  <a:gd name="connsiteY42" fmla="*/ 30292 h 532366"/>
                  <a:gd name="connsiteX43" fmla="*/ 170970 w 532366"/>
                  <a:gd name="connsiteY43" fmla="*/ 93644 h 532366"/>
                  <a:gd name="connsiteX44" fmla="*/ 164989 w 532366"/>
                  <a:gd name="connsiteY44" fmla="*/ 102283 h 532366"/>
                  <a:gd name="connsiteX45" fmla="*/ 117807 w 532366"/>
                  <a:gd name="connsiteY45" fmla="*/ 78729 h 532366"/>
                  <a:gd name="connsiteX46" fmla="*/ 226939 w 532366"/>
                  <a:gd name="connsiteY46" fmla="*/ 30292 h 532366"/>
                  <a:gd name="connsiteX47" fmla="*/ 115223 w 532366"/>
                  <a:gd name="connsiteY47" fmla="*/ 451902 h 532366"/>
                  <a:gd name="connsiteX48" fmla="*/ 159082 w 532366"/>
                  <a:gd name="connsiteY48" fmla="*/ 430342 h 532366"/>
                  <a:gd name="connsiteX49" fmla="*/ 215715 w 532366"/>
                  <a:gd name="connsiteY49" fmla="*/ 500192 h 532366"/>
                  <a:gd name="connsiteX50" fmla="*/ 115223 w 532366"/>
                  <a:gd name="connsiteY50" fmla="*/ 451902 h 532366"/>
                  <a:gd name="connsiteX51" fmla="*/ 261716 w 532366"/>
                  <a:gd name="connsiteY51" fmla="*/ 505508 h 532366"/>
                  <a:gd name="connsiteX52" fmla="*/ 260313 w 532366"/>
                  <a:gd name="connsiteY52" fmla="*/ 505508 h 532366"/>
                  <a:gd name="connsiteX53" fmla="*/ 185073 w 532366"/>
                  <a:gd name="connsiteY53" fmla="*/ 421629 h 532366"/>
                  <a:gd name="connsiteX54" fmla="*/ 267918 w 532366"/>
                  <a:gd name="connsiteY54" fmla="*/ 410849 h 532366"/>
                  <a:gd name="connsiteX55" fmla="*/ 341386 w 532366"/>
                  <a:gd name="connsiteY55" fmla="*/ 421481 h 532366"/>
                  <a:gd name="connsiteX56" fmla="*/ 261716 w 532366"/>
                  <a:gd name="connsiteY56" fmla="*/ 505508 h 532366"/>
                  <a:gd name="connsiteX57" fmla="*/ 305501 w 532366"/>
                  <a:gd name="connsiteY57" fmla="*/ 502333 h 532366"/>
                  <a:gd name="connsiteX58" fmla="*/ 367599 w 532366"/>
                  <a:gd name="connsiteY58" fmla="*/ 430268 h 532366"/>
                  <a:gd name="connsiteX59" fmla="*/ 414781 w 532366"/>
                  <a:gd name="connsiteY59" fmla="*/ 453822 h 532366"/>
                  <a:gd name="connsiteX60" fmla="*/ 305501 w 532366"/>
                  <a:gd name="connsiteY60" fmla="*/ 502333 h 532366"/>
                  <a:gd name="connsiteX61" fmla="*/ 435455 w 532366"/>
                  <a:gd name="connsiteY61" fmla="*/ 435437 h 532366"/>
                  <a:gd name="connsiteX62" fmla="*/ 381923 w 532366"/>
                  <a:gd name="connsiteY62" fmla="*/ 407378 h 532366"/>
                  <a:gd name="connsiteX63" fmla="*/ 402671 w 532366"/>
                  <a:gd name="connsiteY63" fmla="*/ 364184 h 532366"/>
                  <a:gd name="connsiteX64" fmla="*/ 395140 w 532366"/>
                  <a:gd name="connsiteY64" fmla="*/ 346980 h 532366"/>
                  <a:gd name="connsiteX65" fmla="*/ 377936 w 532366"/>
                  <a:gd name="connsiteY65" fmla="*/ 354511 h 532366"/>
                  <a:gd name="connsiteX66" fmla="*/ 356449 w 532366"/>
                  <a:gd name="connsiteY66" fmla="*/ 398296 h 532366"/>
                  <a:gd name="connsiteX67" fmla="*/ 268288 w 532366"/>
                  <a:gd name="connsiteY67" fmla="*/ 384341 h 532366"/>
                  <a:gd name="connsiteX68" fmla="*/ 170749 w 532366"/>
                  <a:gd name="connsiteY68" fmla="*/ 398149 h 532366"/>
                  <a:gd name="connsiteX69" fmla="*/ 151256 w 532366"/>
                  <a:gd name="connsiteY69" fmla="*/ 354954 h 532366"/>
                  <a:gd name="connsiteX70" fmla="*/ 134273 w 532366"/>
                  <a:gd name="connsiteY70" fmla="*/ 346832 h 532366"/>
                  <a:gd name="connsiteX71" fmla="*/ 126151 w 532366"/>
                  <a:gd name="connsiteY71" fmla="*/ 363814 h 532366"/>
                  <a:gd name="connsiteX72" fmla="*/ 145349 w 532366"/>
                  <a:gd name="connsiteY72" fmla="*/ 407157 h 532366"/>
                  <a:gd name="connsiteX73" fmla="*/ 94770 w 532366"/>
                  <a:gd name="connsiteY73" fmla="*/ 433221 h 532366"/>
                  <a:gd name="connsiteX74" fmla="*/ 26914 w 532366"/>
                  <a:gd name="connsiteY74" fmla="*/ 266349 h 532366"/>
                  <a:gd name="connsiteX75" fmla="*/ 96985 w 532366"/>
                  <a:gd name="connsiteY75" fmla="*/ 97188 h 532366"/>
                  <a:gd name="connsiteX76" fmla="*/ 97059 w 532366"/>
                  <a:gd name="connsiteY76" fmla="*/ 97114 h 532366"/>
                  <a:gd name="connsiteX77" fmla="*/ 150517 w 532366"/>
                  <a:gd name="connsiteY77" fmla="*/ 125172 h 532366"/>
                  <a:gd name="connsiteX78" fmla="*/ 120392 w 532366"/>
                  <a:gd name="connsiteY78" fmla="*/ 196056 h 532366"/>
                  <a:gd name="connsiteX79" fmla="*/ 129621 w 532366"/>
                  <a:gd name="connsiteY79" fmla="*/ 212448 h 532366"/>
                  <a:gd name="connsiteX80" fmla="*/ 133239 w 532366"/>
                  <a:gd name="connsiteY80" fmla="*/ 212965 h 532366"/>
                  <a:gd name="connsiteX81" fmla="*/ 146013 w 532366"/>
                  <a:gd name="connsiteY81" fmla="*/ 203292 h 532366"/>
                  <a:gd name="connsiteX82" fmla="*/ 175991 w 532366"/>
                  <a:gd name="connsiteY82" fmla="*/ 134328 h 532366"/>
                  <a:gd name="connsiteX83" fmla="*/ 264374 w 532366"/>
                  <a:gd name="connsiteY83" fmla="*/ 148431 h 532366"/>
                  <a:gd name="connsiteX84" fmla="*/ 269543 w 532366"/>
                  <a:gd name="connsiteY84" fmla="*/ 148505 h 532366"/>
                  <a:gd name="connsiteX85" fmla="*/ 361618 w 532366"/>
                  <a:gd name="connsiteY85" fmla="*/ 134771 h 532366"/>
                  <a:gd name="connsiteX86" fmla="*/ 388568 w 532366"/>
                  <a:gd name="connsiteY86" fmla="*/ 202702 h 532366"/>
                  <a:gd name="connsiteX87" fmla="*/ 401490 w 532366"/>
                  <a:gd name="connsiteY87" fmla="*/ 212817 h 532366"/>
                  <a:gd name="connsiteX88" fmla="*/ 404665 w 532366"/>
                  <a:gd name="connsiteY88" fmla="*/ 212448 h 532366"/>
                  <a:gd name="connsiteX89" fmla="*/ 414411 w 532366"/>
                  <a:gd name="connsiteY89" fmla="*/ 196352 h 532366"/>
                  <a:gd name="connsiteX90" fmla="*/ 387018 w 532366"/>
                  <a:gd name="connsiteY90" fmla="*/ 125763 h 532366"/>
                  <a:gd name="connsiteX91" fmla="*/ 437670 w 532366"/>
                  <a:gd name="connsiteY91" fmla="*/ 99699 h 532366"/>
                  <a:gd name="connsiteX92" fmla="*/ 505379 w 532366"/>
                  <a:gd name="connsiteY92" fmla="*/ 266423 h 532366"/>
                  <a:gd name="connsiteX93" fmla="*/ 435455 w 532366"/>
                  <a:gd name="connsiteY93" fmla="*/ 435437 h 532366"/>
                  <a:gd name="connsiteX94" fmla="*/ 185738 w 532366"/>
                  <a:gd name="connsiteY94" fmla="*/ 232606 h 532366"/>
                  <a:gd name="connsiteX95" fmla="*/ 184852 w 532366"/>
                  <a:gd name="connsiteY95" fmla="*/ 238291 h 532366"/>
                  <a:gd name="connsiteX96" fmla="*/ 159968 w 532366"/>
                  <a:gd name="connsiteY96" fmla="*/ 308806 h 532366"/>
                  <a:gd name="connsiteX97" fmla="*/ 144536 w 532366"/>
                  <a:gd name="connsiteY97" fmla="*/ 321358 h 532366"/>
                  <a:gd name="connsiteX98" fmla="*/ 143650 w 532366"/>
                  <a:gd name="connsiteY98" fmla="*/ 321358 h 532366"/>
                  <a:gd name="connsiteX99" fmla="*/ 128587 w 532366"/>
                  <a:gd name="connsiteY99" fmla="*/ 309396 h 532366"/>
                  <a:gd name="connsiteX100" fmla="*/ 112934 w 532366"/>
                  <a:gd name="connsiteY100" fmla="*/ 259704 h 532366"/>
                  <a:gd name="connsiteX101" fmla="*/ 97133 w 532366"/>
                  <a:gd name="connsiteY101" fmla="*/ 309396 h 532366"/>
                  <a:gd name="connsiteX102" fmla="*/ 82070 w 532366"/>
                  <a:gd name="connsiteY102" fmla="*/ 321358 h 532366"/>
                  <a:gd name="connsiteX103" fmla="*/ 81184 w 532366"/>
                  <a:gd name="connsiteY103" fmla="*/ 321358 h 532366"/>
                  <a:gd name="connsiteX104" fmla="*/ 65752 w 532366"/>
                  <a:gd name="connsiteY104" fmla="*/ 308806 h 532366"/>
                  <a:gd name="connsiteX105" fmla="*/ 41607 w 532366"/>
                  <a:gd name="connsiteY105" fmla="*/ 239251 h 532366"/>
                  <a:gd name="connsiteX106" fmla="*/ 40352 w 532366"/>
                  <a:gd name="connsiteY106" fmla="*/ 232458 h 532366"/>
                  <a:gd name="connsiteX107" fmla="*/ 53790 w 532366"/>
                  <a:gd name="connsiteY107" fmla="*/ 219758 h 532366"/>
                  <a:gd name="connsiteX108" fmla="*/ 67376 w 532366"/>
                  <a:gd name="connsiteY108" fmla="*/ 230612 h 532366"/>
                  <a:gd name="connsiteX109" fmla="*/ 82439 w 532366"/>
                  <a:gd name="connsiteY109" fmla="*/ 280674 h 532366"/>
                  <a:gd name="connsiteX110" fmla="*/ 97871 w 532366"/>
                  <a:gd name="connsiteY110" fmla="*/ 230760 h 532366"/>
                  <a:gd name="connsiteX111" fmla="*/ 112196 w 532366"/>
                  <a:gd name="connsiteY111" fmla="*/ 219536 h 532366"/>
                  <a:gd name="connsiteX112" fmla="*/ 113820 w 532366"/>
                  <a:gd name="connsiteY112" fmla="*/ 219536 h 532366"/>
                  <a:gd name="connsiteX113" fmla="*/ 128145 w 532366"/>
                  <a:gd name="connsiteY113" fmla="*/ 230760 h 532366"/>
                  <a:gd name="connsiteX114" fmla="*/ 143798 w 532366"/>
                  <a:gd name="connsiteY114" fmla="*/ 280821 h 532366"/>
                  <a:gd name="connsiteX115" fmla="*/ 159230 w 532366"/>
                  <a:gd name="connsiteY115" fmla="*/ 230391 h 532366"/>
                  <a:gd name="connsiteX116" fmla="*/ 172668 w 532366"/>
                  <a:gd name="connsiteY116" fmla="*/ 219684 h 532366"/>
                  <a:gd name="connsiteX117" fmla="*/ 185738 w 532366"/>
                  <a:gd name="connsiteY117" fmla="*/ 232606 h 532366"/>
                  <a:gd name="connsiteX118" fmla="*/ 340205 w 532366"/>
                  <a:gd name="connsiteY118" fmla="*/ 232606 h 532366"/>
                  <a:gd name="connsiteX119" fmla="*/ 339319 w 532366"/>
                  <a:gd name="connsiteY119" fmla="*/ 238291 h 532366"/>
                  <a:gd name="connsiteX120" fmla="*/ 314436 w 532366"/>
                  <a:gd name="connsiteY120" fmla="*/ 308806 h 532366"/>
                  <a:gd name="connsiteX121" fmla="*/ 299004 w 532366"/>
                  <a:gd name="connsiteY121" fmla="*/ 321358 h 532366"/>
                  <a:gd name="connsiteX122" fmla="*/ 298118 w 532366"/>
                  <a:gd name="connsiteY122" fmla="*/ 321358 h 532366"/>
                  <a:gd name="connsiteX123" fmla="*/ 283055 w 532366"/>
                  <a:gd name="connsiteY123" fmla="*/ 309396 h 532366"/>
                  <a:gd name="connsiteX124" fmla="*/ 267401 w 532366"/>
                  <a:gd name="connsiteY124" fmla="*/ 259704 h 532366"/>
                  <a:gd name="connsiteX125" fmla="*/ 251600 w 532366"/>
                  <a:gd name="connsiteY125" fmla="*/ 309396 h 532366"/>
                  <a:gd name="connsiteX126" fmla="*/ 236538 w 532366"/>
                  <a:gd name="connsiteY126" fmla="*/ 321358 h 532366"/>
                  <a:gd name="connsiteX127" fmla="*/ 235651 w 532366"/>
                  <a:gd name="connsiteY127" fmla="*/ 321358 h 532366"/>
                  <a:gd name="connsiteX128" fmla="*/ 220219 w 532366"/>
                  <a:gd name="connsiteY128" fmla="*/ 308806 h 532366"/>
                  <a:gd name="connsiteX129" fmla="*/ 196075 w 532366"/>
                  <a:gd name="connsiteY129" fmla="*/ 239251 h 532366"/>
                  <a:gd name="connsiteX130" fmla="*/ 194820 w 532366"/>
                  <a:gd name="connsiteY130" fmla="*/ 232458 h 532366"/>
                  <a:gd name="connsiteX131" fmla="*/ 208258 w 532366"/>
                  <a:gd name="connsiteY131" fmla="*/ 219758 h 532366"/>
                  <a:gd name="connsiteX132" fmla="*/ 221844 w 532366"/>
                  <a:gd name="connsiteY132" fmla="*/ 230612 h 532366"/>
                  <a:gd name="connsiteX133" fmla="*/ 236907 w 532366"/>
                  <a:gd name="connsiteY133" fmla="*/ 280674 h 532366"/>
                  <a:gd name="connsiteX134" fmla="*/ 252339 w 532366"/>
                  <a:gd name="connsiteY134" fmla="*/ 230760 h 532366"/>
                  <a:gd name="connsiteX135" fmla="*/ 266663 w 532366"/>
                  <a:gd name="connsiteY135" fmla="*/ 219536 h 532366"/>
                  <a:gd name="connsiteX136" fmla="*/ 268288 w 532366"/>
                  <a:gd name="connsiteY136" fmla="*/ 219536 h 532366"/>
                  <a:gd name="connsiteX137" fmla="*/ 282612 w 532366"/>
                  <a:gd name="connsiteY137" fmla="*/ 230760 h 532366"/>
                  <a:gd name="connsiteX138" fmla="*/ 298265 w 532366"/>
                  <a:gd name="connsiteY138" fmla="*/ 280821 h 532366"/>
                  <a:gd name="connsiteX139" fmla="*/ 313697 w 532366"/>
                  <a:gd name="connsiteY139" fmla="*/ 230391 h 532366"/>
                  <a:gd name="connsiteX140" fmla="*/ 327136 w 532366"/>
                  <a:gd name="connsiteY140" fmla="*/ 219684 h 532366"/>
                  <a:gd name="connsiteX141" fmla="*/ 340205 w 532366"/>
                  <a:gd name="connsiteY141" fmla="*/ 232606 h 532366"/>
                  <a:gd name="connsiteX142" fmla="*/ 452659 w 532366"/>
                  <a:gd name="connsiteY142" fmla="*/ 280821 h 532366"/>
                  <a:gd name="connsiteX143" fmla="*/ 468091 w 532366"/>
                  <a:gd name="connsiteY143" fmla="*/ 230391 h 532366"/>
                  <a:gd name="connsiteX144" fmla="*/ 481529 w 532366"/>
                  <a:gd name="connsiteY144" fmla="*/ 219684 h 532366"/>
                  <a:gd name="connsiteX145" fmla="*/ 494599 w 532366"/>
                  <a:gd name="connsiteY145" fmla="*/ 232606 h 532366"/>
                  <a:gd name="connsiteX146" fmla="*/ 493712 w 532366"/>
                  <a:gd name="connsiteY146" fmla="*/ 238291 h 532366"/>
                  <a:gd name="connsiteX147" fmla="*/ 468829 w 532366"/>
                  <a:gd name="connsiteY147" fmla="*/ 308806 h 532366"/>
                  <a:gd name="connsiteX148" fmla="*/ 453397 w 532366"/>
                  <a:gd name="connsiteY148" fmla="*/ 321358 h 532366"/>
                  <a:gd name="connsiteX149" fmla="*/ 452511 w 532366"/>
                  <a:gd name="connsiteY149" fmla="*/ 321358 h 532366"/>
                  <a:gd name="connsiteX150" fmla="*/ 437449 w 532366"/>
                  <a:gd name="connsiteY150" fmla="*/ 309396 h 532366"/>
                  <a:gd name="connsiteX151" fmla="*/ 421795 w 532366"/>
                  <a:gd name="connsiteY151" fmla="*/ 259704 h 532366"/>
                  <a:gd name="connsiteX152" fmla="*/ 405994 w 532366"/>
                  <a:gd name="connsiteY152" fmla="*/ 309396 h 532366"/>
                  <a:gd name="connsiteX153" fmla="*/ 390931 w 532366"/>
                  <a:gd name="connsiteY153" fmla="*/ 321358 h 532366"/>
                  <a:gd name="connsiteX154" fmla="*/ 390045 w 532366"/>
                  <a:gd name="connsiteY154" fmla="*/ 321358 h 532366"/>
                  <a:gd name="connsiteX155" fmla="*/ 374613 w 532366"/>
                  <a:gd name="connsiteY155" fmla="*/ 308806 h 532366"/>
                  <a:gd name="connsiteX156" fmla="*/ 350468 w 532366"/>
                  <a:gd name="connsiteY156" fmla="*/ 239251 h 532366"/>
                  <a:gd name="connsiteX157" fmla="*/ 349213 w 532366"/>
                  <a:gd name="connsiteY157" fmla="*/ 232458 h 532366"/>
                  <a:gd name="connsiteX158" fmla="*/ 362651 w 532366"/>
                  <a:gd name="connsiteY158" fmla="*/ 219758 h 532366"/>
                  <a:gd name="connsiteX159" fmla="*/ 376238 w 532366"/>
                  <a:gd name="connsiteY159" fmla="*/ 230612 h 532366"/>
                  <a:gd name="connsiteX160" fmla="*/ 391300 w 532366"/>
                  <a:gd name="connsiteY160" fmla="*/ 280674 h 532366"/>
                  <a:gd name="connsiteX161" fmla="*/ 406732 w 532366"/>
                  <a:gd name="connsiteY161" fmla="*/ 230760 h 532366"/>
                  <a:gd name="connsiteX162" fmla="*/ 421057 w 532366"/>
                  <a:gd name="connsiteY162" fmla="*/ 219536 h 532366"/>
                  <a:gd name="connsiteX163" fmla="*/ 422681 w 532366"/>
                  <a:gd name="connsiteY163" fmla="*/ 219536 h 532366"/>
                  <a:gd name="connsiteX164" fmla="*/ 437006 w 532366"/>
                  <a:gd name="connsiteY164" fmla="*/ 230760 h 532366"/>
                  <a:gd name="connsiteX165" fmla="*/ 452659 w 532366"/>
                  <a:gd name="connsiteY165" fmla="*/ 280821 h 53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</a:cxnLst>
                <a:rect l="l" t="t" r="r" b="b"/>
                <a:pathLst>
                  <a:path w="532366" h="532366">
                    <a:moveTo>
                      <a:pt x="511138" y="162903"/>
                    </a:moveTo>
                    <a:cubicBezTo>
                      <a:pt x="497773" y="131227"/>
                      <a:pt x="478576" y="102800"/>
                      <a:pt x="454210" y="78434"/>
                    </a:cubicBezTo>
                    <a:cubicBezTo>
                      <a:pt x="429770" y="53993"/>
                      <a:pt x="401342" y="34870"/>
                      <a:pt x="369740" y="21505"/>
                    </a:cubicBezTo>
                    <a:cubicBezTo>
                      <a:pt x="341239" y="9470"/>
                      <a:pt x="311261" y="2603"/>
                      <a:pt x="280397" y="978"/>
                    </a:cubicBezTo>
                    <a:cubicBezTo>
                      <a:pt x="278551" y="535"/>
                      <a:pt x="276705" y="462"/>
                      <a:pt x="274859" y="757"/>
                    </a:cubicBezTo>
                    <a:cubicBezTo>
                      <a:pt x="272275" y="683"/>
                      <a:pt x="269690" y="609"/>
                      <a:pt x="267032" y="609"/>
                    </a:cubicBezTo>
                    <a:cubicBezTo>
                      <a:pt x="266368" y="535"/>
                      <a:pt x="265703" y="535"/>
                      <a:pt x="264965" y="609"/>
                    </a:cubicBezTo>
                    <a:cubicBezTo>
                      <a:pt x="229523" y="757"/>
                      <a:pt x="195189" y="7771"/>
                      <a:pt x="162848" y="21505"/>
                    </a:cubicBezTo>
                    <a:cubicBezTo>
                      <a:pt x="135750" y="32950"/>
                      <a:pt x="111014" y="48677"/>
                      <a:pt x="89158" y="68318"/>
                    </a:cubicBezTo>
                    <a:cubicBezTo>
                      <a:pt x="87460" y="69278"/>
                      <a:pt x="85910" y="70607"/>
                      <a:pt x="84654" y="72305"/>
                    </a:cubicBezTo>
                    <a:cubicBezTo>
                      <a:pt x="84581" y="72379"/>
                      <a:pt x="84507" y="72527"/>
                      <a:pt x="84433" y="72600"/>
                    </a:cubicBezTo>
                    <a:cubicBezTo>
                      <a:pt x="82365" y="74520"/>
                      <a:pt x="80372" y="76514"/>
                      <a:pt x="78378" y="78507"/>
                    </a:cubicBezTo>
                    <a:cubicBezTo>
                      <a:pt x="53938" y="102948"/>
                      <a:pt x="34814" y="131375"/>
                      <a:pt x="21450" y="162977"/>
                    </a:cubicBezTo>
                    <a:cubicBezTo>
                      <a:pt x="7568" y="195761"/>
                      <a:pt x="554" y="230538"/>
                      <a:pt x="554" y="266423"/>
                    </a:cubicBezTo>
                    <a:cubicBezTo>
                      <a:pt x="554" y="302308"/>
                      <a:pt x="7568" y="337085"/>
                      <a:pt x="21450" y="369869"/>
                    </a:cubicBezTo>
                    <a:cubicBezTo>
                      <a:pt x="34814" y="401545"/>
                      <a:pt x="54012" y="429973"/>
                      <a:pt x="78378" y="454339"/>
                    </a:cubicBezTo>
                    <a:cubicBezTo>
                      <a:pt x="102818" y="478779"/>
                      <a:pt x="131246" y="497903"/>
                      <a:pt x="162848" y="511267"/>
                    </a:cubicBezTo>
                    <a:cubicBezTo>
                      <a:pt x="191423" y="523377"/>
                      <a:pt x="221549" y="530244"/>
                      <a:pt x="252560" y="531794"/>
                    </a:cubicBezTo>
                    <a:cubicBezTo>
                      <a:pt x="253520" y="532016"/>
                      <a:pt x="254554" y="532163"/>
                      <a:pt x="255587" y="532163"/>
                    </a:cubicBezTo>
                    <a:cubicBezTo>
                      <a:pt x="256252" y="532163"/>
                      <a:pt x="256917" y="532089"/>
                      <a:pt x="257507" y="532016"/>
                    </a:cubicBezTo>
                    <a:cubicBezTo>
                      <a:pt x="260461" y="532089"/>
                      <a:pt x="263414" y="532163"/>
                      <a:pt x="266368" y="532163"/>
                    </a:cubicBezTo>
                    <a:cubicBezTo>
                      <a:pt x="302253" y="532163"/>
                      <a:pt x="337030" y="525149"/>
                      <a:pt x="369814" y="511267"/>
                    </a:cubicBezTo>
                    <a:cubicBezTo>
                      <a:pt x="396690" y="499896"/>
                      <a:pt x="421278" y="484317"/>
                      <a:pt x="442986" y="464971"/>
                    </a:cubicBezTo>
                    <a:cubicBezTo>
                      <a:pt x="445054" y="464012"/>
                      <a:pt x="446974" y="462535"/>
                      <a:pt x="448376" y="460541"/>
                    </a:cubicBezTo>
                    <a:cubicBezTo>
                      <a:pt x="448672" y="460172"/>
                      <a:pt x="448893" y="459803"/>
                      <a:pt x="449115" y="459360"/>
                    </a:cubicBezTo>
                    <a:cubicBezTo>
                      <a:pt x="450887" y="457735"/>
                      <a:pt x="452585" y="456037"/>
                      <a:pt x="454283" y="454339"/>
                    </a:cubicBezTo>
                    <a:cubicBezTo>
                      <a:pt x="478724" y="429899"/>
                      <a:pt x="497847" y="401471"/>
                      <a:pt x="511212" y="369869"/>
                    </a:cubicBezTo>
                    <a:cubicBezTo>
                      <a:pt x="525093" y="337085"/>
                      <a:pt x="532108" y="302308"/>
                      <a:pt x="532108" y="266423"/>
                    </a:cubicBezTo>
                    <a:cubicBezTo>
                      <a:pt x="532108" y="230538"/>
                      <a:pt x="525020" y="195613"/>
                      <a:pt x="511138" y="162903"/>
                    </a:cubicBezTo>
                    <a:moveTo>
                      <a:pt x="417439" y="80944"/>
                    </a:moveTo>
                    <a:cubicBezTo>
                      <a:pt x="403336" y="89435"/>
                      <a:pt x="388642" y="96598"/>
                      <a:pt x="373506" y="102504"/>
                    </a:cubicBezTo>
                    <a:cubicBezTo>
                      <a:pt x="371733" y="99773"/>
                      <a:pt x="369961" y="96967"/>
                      <a:pt x="368115" y="94235"/>
                    </a:cubicBezTo>
                    <a:cubicBezTo>
                      <a:pt x="353717" y="72970"/>
                      <a:pt x="336587" y="52295"/>
                      <a:pt x="316799" y="32507"/>
                    </a:cubicBezTo>
                    <a:cubicBezTo>
                      <a:pt x="353643" y="40334"/>
                      <a:pt x="387978" y="56799"/>
                      <a:pt x="417439" y="80944"/>
                    </a:cubicBezTo>
                    <a:moveTo>
                      <a:pt x="270724" y="27191"/>
                    </a:moveTo>
                    <a:cubicBezTo>
                      <a:pt x="271241" y="27191"/>
                      <a:pt x="271758" y="27191"/>
                      <a:pt x="272275" y="27191"/>
                    </a:cubicBezTo>
                    <a:cubicBezTo>
                      <a:pt x="301957" y="53034"/>
                      <a:pt x="326840" y="80501"/>
                      <a:pt x="346112" y="109076"/>
                    </a:cubicBezTo>
                    <a:cubicBezTo>
                      <a:pt x="346555" y="109741"/>
                      <a:pt x="346998" y="110479"/>
                      <a:pt x="347441" y="111143"/>
                    </a:cubicBezTo>
                    <a:cubicBezTo>
                      <a:pt x="320786" y="118601"/>
                      <a:pt x="293097" y="122293"/>
                      <a:pt x="264965" y="121776"/>
                    </a:cubicBezTo>
                    <a:cubicBezTo>
                      <a:pt x="239786" y="121333"/>
                      <a:pt x="215051" y="117715"/>
                      <a:pt x="191275" y="111070"/>
                    </a:cubicBezTo>
                    <a:cubicBezTo>
                      <a:pt x="191718" y="110479"/>
                      <a:pt x="192161" y="109814"/>
                      <a:pt x="192604" y="109224"/>
                    </a:cubicBezTo>
                    <a:cubicBezTo>
                      <a:pt x="213205" y="80427"/>
                      <a:pt x="239491" y="52886"/>
                      <a:pt x="270724" y="27191"/>
                    </a:cubicBezTo>
                    <a:moveTo>
                      <a:pt x="226939" y="30292"/>
                    </a:moveTo>
                    <a:cubicBezTo>
                      <a:pt x="205452" y="50523"/>
                      <a:pt x="186697" y="71788"/>
                      <a:pt x="170970" y="93644"/>
                    </a:cubicBezTo>
                    <a:cubicBezTo>
                      <a:pt x="168903" y="96524"/>
                      <a:pt x="166909" y="99403"/>
                      <a:pt x="164989" y="102283"/>
                    </a:cubicBezTo>
                    <a:cubicBezTo>
                      <a:pt x="148671" y="95933"/>
                      <a:pt x="132870" y="88033"/>
                      <a:pt x="117807" y="78729"/>
                    </a:cubicBezTo>
                    <a:cubicBezTo>
                      <a:pt x="149631" y="53403"/>
                      <a:pt x="186993" y="36863"/>
                      <a:pt x="226939" y="30292"/>
                    </a:cubicBezTo>
                    <a:moveTo>
                      <a:pt x="115223" y="451902"/>
                    </a:moveTo>
                    <a:cubicBezTo>
                      <a:pt x="129252" y="443411"/>
                      <a:pt x="143946" y="436249"/>
                      <a:pt x="159082" y="430342"/>
                    </a:cubicBezTo>
                    <a:cubicBezTo>
                      <a:pt x="174440" y="454486"/>
                      <a:pt x="193343" y="477819"/>
                      <a:pt x="215715" y="500192"/>
                    </a:cubicBezTo>
                    <a:cubicBezTo>
                      <a:pt x="178945" y="492365"/>
                      <a:pt x="144610" y="475899"/>
                      <a:pt x="115223" y="451902"/>
                    </a:cubicBezTo>
                    <a:moveTo>
                      <a:pt x="261716" y="505508"/>
                    </a:moveTo>
                    <a:cubicBezTo>
                      <a:pt x="261273" y="505508"/>
                      <a:pt x="260756" y="505508"/>
                      <a:pt x="260313" y="505508"/>
                    </a:cubicBezTo>
                    <a:cubicBezTo>
                      <a:pt x="229671" y="478927"/>
                      <a:pt x="204492" y="450868"/>
                      <a:pt x="185073" y="421629"/>
                    </a:cubicBezTo>
                    <a:cubicBezTo>
                      <a:pt x="211802" y="414098"/>
                      <a:pt x="239639" y="410406"/>
                      <a:pt x="267918" y="410849"/>
                    </a:cubicBezTo>
                    <a:cubicBezTo>
                      <a:pt x="293023" y="411218"/>
                      <a:pt x="317685" y="414836"/>
                      <a:pt x="341386" y="421481"/>
                    </a:cubicBezTo>
                    <a:cubicBezTo>
                      <a:pt x="320490" y="450942"/>
                      <a:pt x="293909" y="479001"/>
                      <a:pt x="261716" y="505508"/>
                    </a:cubicBezTo>
                    <a:moveTo>
                      <a:pt x="305501" y="502333"/>
                    </a:moveTo>
                    <a:cubicBezTo>
                      <a:pt x="329942" y="479370"/>
                      <a:pt x="350690" y="455299"/>
                      <a:pt x="367599" y="430268"/>
                    </a:cubicBezTo>
                    <a:cubicBezTo>
                      <a:pt x="383990" y="436618"/>
                      <a:pt x="399718" y="444445"/>
                      <a:pt x="414781" y="453822"/>
                    </a:cubicBezTo>
                    <a:cubicBezTo>
                      <a:pt x="382957" y="479222"/>
                      <a:pt x="345521" y="495762"/>
                      <a:pt x="305501" y="502333"/>
                    </a:cubicBezTo>
                    <a:moveTo>
                      <a:pt x="435455" y="435437"/>
                    </a:moveTo>
                    <a:cubicBezTo>
                      <a:pt x="418472" y="424287"/>
                      <a:pt x="400530" y="414984"/>
                      <a:pt x="381923" y="407378"/>
                    </a:cubicBezTo>
                    <a:cubicBezTo>
                      <a:pt x="390045" y="393275"/>
                      <a:pt x="396912" y="378877"/>
                      <a:pt x="402671" y="364184"/>
                    </a:cubicBezTo>
                    <a:cubicBezTo>
                      <a:pt x="405329" y="357317"/>
                      <a:pt x="402007" y="349638"/>
                      <a:pt x="395140" y="346980"/>
                    </a:cubicBezTo>
                    <a:cubicBezTo>
                      <a:pt x="388273" y="344321"/>
                      <a:pt x="380594" y="347644"/>
                      <a:pt x="377936" y="354511"/>
                    </a:cubicBezTo>
                    <a:cubicBezTo>
                      <a:pt x="372103" y="369352"/>
                      <a:pt x="364940" y="383972"/>
                      <a:pt x="356449" y="398296"/>
                    </a:cubicBezTo>
                    <a:cubicBezTo>
                      <a:pt x="328096" y="389510"/>
                      <a:pt x="298487" y="384784"/>
                      <a:pt x="268288" y="384341"/>
                    </a:cubicBezTo>
                    <a:cubicBezTo>
                      <a:pt x="234913" y="383824"/>
                      <a:pt x="202129" y="388476"/>
                      <a:pt x="170749" y="398149"/>
                    </a:cubicBezTo>
                    <a:cubicBezTo>
                      <a:pt x="162922" y="383972"/>
                      <a:pt x="156424" y="369574"/>
                      <a:pt x="151256" y="354954"/>
                    </a:cubicBezTo>
                    <a:cubicBezTo>
                      <a:pt x="148819" y="348013"/>
                      <a:pt x="141214" y="344395"/>
                      <a:pt x="134273" y="346832"/>
                    </a:cubicBezTo>
                    <a:cubicBezTo>
                      <a:pt x="127332" y="349268"/>
                      <a:pt x="123714" y="356874"/>
                      <a:pt x="126151" y="363814"/>
                    </a:cubicBezTo>
                    <a:cubicBezTo>
                      <a:pt x="131320" y="378508"/>
                      <a:pt x="137743" y="392980"/>
                      <a:pt x="145349" y="407157"/>
                    </a:cubicBezTo>
                    <a:cubicBezTo>
                      <a:pt x="127849" y="414245"/>
                      <a:pt x="110940" y="422958"/>
                      <a:pt x="94770" y="433221"/>
                    </a:cubicBezTo>
                    <a:cubicBezTo>
                      <a:pt x="50985" y="388328"/>
                      <a:pt x="26914" y="329185"/>
                      <a:pt x="26914" y="266349"/>
                    </a:cubicBezTo>
                    <a:cubicBezTo>
                      <a:pt x="26914" y="202480"/>
                      <a:pt x="51797" y="142377"/>
                      <a:pt x="96985" y="97188"/>
                    </a:cubicBezTo>
                    <a:cubicBezTo>
                      <a:pt x="96985" y="97188"/>
                      <a:pt x="97059" y="97114"/>
                      <a:pt x="97059" y="97114"/>
                    </a:cubicBezTo>
                    <a:cubicBezTo>
                      <a:pt x="114042" y="108264"/>
                      <a:pt x="131984" y="117641"/>
                      <a:pt x="150517" y="125172"/>
                    </a:cubicBezTo>
                    <a:cubicBezTo>
                      <a:pt x="137300" y="148284"/>
                      <a:pt x="127185" y="171985"/>
                      <a:pt x="120392" y="196056"/>
                    </a:cubicBezTo>
                    <a:cubicBezTo>
                      <a:pt x="118398" y="203145"/>
                      <a:pt x="122533" y="210454"/>
                      <a:pt x="129621" y="212448"/>
                    </a:cubicBezTo>
                    <a:cubicBezTo>
                      <a:pt x="130803" y="212817"/>
                      <a:pt x="132058" y="212965"/>
                      <a:pt x="133239" y="212965"/>
                    </a:cubicBezTo>
                    <a:cubicBezTo>
                      <a:pt x="139072" y="212965"/>
                      <a:pt x="144389" y="209126"/>
                      <a:pt x="146013" y="203292"/>
                    </a:cubicBezTo>
                    <a:cubicBezTo>
                      <a:pt x="152585" y="179886"/>
                      <a:pt x="162626" y="156775"/>
                      <a:pt x="175991" y="134328"/>
                    </a:cubicBezTo>
                    <a:cubicBezTo>
                      <a:pt x="204418" y="143115"/>
                      <a:pt x="234101" y="147914"/>
                      <a:pt x="264374" y="148431"/>
                    </a:cubicBezTo>
                    <a:cubicBezTo>
                      <a:pt x="266072" y="148431"/>
                      <a:pt x="267844" y="148505"/>
                      <a:pt x="269543" y="148505"/>
                    </a:cubicBezTo>
                    <a:cubicBezTo>
                      <a:pt x="300997" y="148505"/>
                      <a:pt x="332009" y="143853"/>
                      <a:pt x="361618" y="134771"/>
                    </a:cubicBezTo>
                    <a:cubicBezTo>
                      <a:pt x="373875" y="156996"/>
                      <a:pt x="382883" y="179738"/>
                      <a:pt x="388568" y="202702"/>
                    </a:cubicBezTo>
                    <a:cubicBezTo>
                      <a:pt x="390045" y="208756"/>
                      <a:pt x="395509" y="212817"/>
                      <a:pt x="401490" y="212817"/>
                    </a:cubicBezTo>
                    <a:cubicBezTo>
                      <a:pt x="402523" y="212817"/>
                      <a:pt x="403631" y="212670"/>
                      <a:pt x="404665" y="212448"/>
                    </a:cubicBezTo>
                    <a:cubicBezTo>
                      <a:pt x="411827" y="210676"/>
                      <a:pt x="416183" y="203514"/>
                      <a:pt x="414411" y="196352"/>
                    </a:cubicBezTo>
                    <a:cubicBezTo>
                      <a:pt x="408504" y="172428"/>
                      <a:pt x="399349" y="148800"/>
                      <a:pt x="387018" y="125763"/>
                    </a:cubicBezTo>
                    <a:cubicBezTo>
                      <a:pt x="404517" y="118675"/>
                      <a:pt x="421500" y="109962"/>
                      <a:pt x="437670" y="99699"/>
                    </a:cubicBezTo>
                    <a:cubicBezTo>
                      <a:pt x="481382" y="144592"/>
                      <a:pt x="505379" y="203661"/>
                      <a:pt x="505379" y="266423"/>
                    </a:cubicBezTo>
                    <a:cubicBezTo>
                      <a:pt x="505453" y="330219"/>
                      <a:pt x="480570" y="390248"/>
                      <a:pt x="435455" y="435437"/>
                    </a:cubicBezTo>
                    <a:moveTo>
                      <a:pt x="185738" y="232606"/>
                    </a:moveTo>
                    <a:cubicBezTo>
                      <a:pt x="185738" y="234452"/>
                      <a:pt x="185221" y="237036"/>
                      <a:pt x="184852" y="238291"/>
                    </a:cubicBezTo>
                    <a:lnTo>
                      <a:pt x="159968" y="308806"/>
                    </a:lnTo>
                    <a:cubicBezTo>
                      <a:pt x="157015" y="317445"/>
                      <a:pt x="151329" y="321358"/>
                      <a:pt x="144536" y="321358"/>
                    </a:cubicBezTo>
                    <a:lnTo>
                      <a:pt x="143650" y="321358"/>
                    </a:lnTo>
                    <a:cubicBezTo>
                      <a:pt x="136857" y="321358"/>
                      <a:pt x="131098" y="317518"/>
                      <a:pt x="128587" y="309396"/>
                    </a:cubicBezTo>
                    <a:lnTo>
                      <a:pt x="112934" y="259704"/>
                    </a:lnTo>
                    <a:lnTo>
                      <a:pt x="97133" y="309396"/>
                    </a:lnTo>
                    <a:cubicBezTo>
                      <a:pt x="94549" y="317518"/>
                      <a:pt x="88863" y="321358"/>
                      <a:pt x="82070" y="321358"/>
                    </a:cubicBezTo>
                    <a:lnTo>
                      <a:pt x="81184" y="321358"/>
                    </a:lnTo>
                    <a:cubicBezTo>
                      <a:pt x="74391" y="321358"/>
                      <a:pt x="68632" y="317518"/>
                      <a:pt x="65752" y="308806"/>
                    </a:cubicBezTo>
                    <a:lnTo>
                      <a:pt x="41607" y="239251"/>
                    </a:lnTo>
                    <a:cubicBezTo>
                      <a:pt x="41090" y="237627"/>
                      <a:pt x="40352" y="234821"/>
                      <a:pt x="40352" y="232458"/>
                    </a:cubicBezTo>
                    <a:cubicBezTo>
                      <a:pt x="40352" y="226034"/>
                      <a:pt x="45521" y="219758"/>
                      <a:pt x="53790" y="219758"/>
                    </a:cubicBezTo>
                    <a:cubicBezTo>
                      <a:pt x="60805" y="219758"/>
                      <a:pt x="65383" y="224188"/>
                      <a:pt x="67376" y="230612"/>
                    </a:cubicBezTo>
                    <a:lnTo>
                      <a:pt x="82439" y="280674"/>
                    </a:lnTo>
                    <a:lnTo>
                      <a:pt x="97871" y="230760"/>
                    </a:lnTo>
                    <a:cubicBezTo>
                      <a:pt x="99865" y="224114"/>
                      <a:pt x="105033" y="219536"/>
                      <a:pt x="112196" y="219536"/>
                    </a:cubicBezTo>
                    <a:lnTo>
                      <a:pt x="113820" y="219536"/>
                    </a:lnTo>
                    <a:cubicBezTo>
                      <a:pt x="120982" y="219536"/>
                      <a:pt x="126151" y="224114"/>
                      <a:pt x="128145" y="230760"/>
                    </a:cubicBezTo>
                    <a:lnTo>
                      <a:pt x="143798" y="280821"/>
                    </a:lnTo>
                    <a:lnTo>
                      <a:pt x="159230" y="230391"/>
                    </a:lnTo>
                    <a:cubicBezTo>
                      <a:pt x="161076" y="224484"/>
                      <a:pt x="165285" y="219684"/>
                      <a:pt x="172668" y="219684"/>
                    </a:cubicBezTo>
                    <a:cubicBezTo>
                      <a:pt x="180421" y="219684"/>
                      <a:pt x="185738" y="225591"/>
                      <a:pt x="185738" y="232606"/>
                    </a:cubicBezTo>
                    <a:moveTo>
                      <a:pt x="340205" y="232606"/>
                    </a:moveTo>
                    <a:cubicBezTo>
                      <a:pt x="340205" y="234452"/>
                      <a:pt x="339688" y="237036"/>
                      <a:pt x="339319" y="238291"/>
                    </a:cubicBezTo>
                    <a:lnTo>
                      <a:pt x="314436" y="308806"/>
                    </a:lnTo>
                    <a:cubicBezTo>
                      <a:pt x="311482" y="317445"/>
                      <a:pt x="305797" y="321358"/>
                      <a:pt x="299004" y="321358"/>
                    </a:cubicBezTo>
                    <a:lnTo>
                      <a:pt x="298118" y="321358"/>
                    </a:lnTo>
                    <a:cubicBezTo>
                      <a:pt x="291325" y="321358"/>
                      <a:pt x="285565" y="317518"/>
                      <a:pt x="283055" y="309396"/>
                    </a:cubicBezTo>
                    <a:lnTo>
                      <a:pt x="267401" y="259704"/>
                    </a:lnTo>
                    <a:lnTo>
                      <a:pt x="251600" y="309396"/>
                    </a:lnTo>
                    <a:cubicBezTo>
                      <a:pt x="249016" y="317518"/>
                      <a:pt x="243331" y="321358"/>
                      <a:pt x="236538" y="321358"/>
                    </a:cubicBezTo>
                    <a:lnTo>
                      <a:pt x="235651" y="321358"/>
                    </a:lnTo>
                    <a:cubicBezTo>
                      <a:pt x="228858" y="321358"/>
                      <a:pt x="223099" y="317518"/>
                      <a:pt x="220219" y="308806"/>
                    </a:cubicBezTo>
                    <a:lnTo>
                      <a:pt x="196075" y="239251"/>
                    </a:lnTo>
                    <a:cubicBezTo>
                      <a:pt x="195558" y="237627"/>
                      <a:pt x="194820" y="234821"/>
                      <a:pt x="194820" y="232458"/>
                    </a:cubicBezTo>
                    <a:cubicBezTo>
                      <a:pt x="194820" y="226034"/>
                      <a:pt x="199988" y="219758"/>
                      <a:pt x="208258" y="219758"/>
                    </a:cubicBezTo>
                    <a:cubicBezTo>
                      <a:pt x="215272" y="219758"/>
                      <a:pt x="219850" y="224188"/>
                      <a:pt x="221844" y="230612"/>
                    </a:cubicBezTo>
                    <a:lnTo>
                      <a:pt x="236907" y="280674"/>
                    </a:lnTo>
                    <a:lnTo>
                      <a:pt x="252339" y="230760"/>
                    </a:lnTo>
                    <a:cubicBezTo>
                      <a:pt x="254332" y="224114"/>
                      <a:pt x="259501" y="219536"/>
                      <a:pt x="266663" y="219536"/>
                    </a:cubicBezTo>
                    <a:lnTo>
                      <a:pt x="268288" y="219536"/>
                    </a:lnTo>
                    <a:cubicBezTo>
                      <a:pt x="275450" y="219536"/>
                      <a:pt x="280618" y="224114"/>
                      <a:pt x="282612" y="230760"/>
                    </a:cubicBezTo>
                    <a:lnTo>
                      <a:pt x="298265" y="280821"/>
                    </a:lnTo>
                    <a:lnTo>
                      <a:pt x="313697" y="230391"/>
                    </a:lnTo>
                    <a:cubicBezTo>
                      <a:pt x="315543" y="224484"/>
                      <a:pt x="319752" y="219684"/>
                      <a:pt x="327136" y="219684"/>
                    </a:cubicBezTo>
                    <a:cubicBezTo>
                      <a:pt x="334815" y="219684"/>
                      <a:pt x="340205" y="225591"/>
                      <a:pt x="340205" y="232606"/>
                    </a:cubicBezTo>
                    <a:moveTo>
                      <a:pt x="452659" y="280821"/>
                    </a:moveTo>
                    <a:lnTo>
                      <a:pt x="468091" y="230391"/>
                    </a:lnTo>
                    <a:cubicBezTo>
                      <a:pt x="469937" y="224484"/>
                      <a:pt x="474146" y="219684"/>
                      <a:pt x="481529" y="219684"/>
                    </a:cubicBezTo>
                    <a:cubicBezTo>
                      <a:pt x="489282" y="219684"/>
                      <a:pt x="494599" y="225591"/>
                      <a:pt x="494599" y="232606"/>
                    </a:cubicBezTo>
                    <a:cubicBezTo>
                      <a:pt x="494599" y="234452"/>
                      <a:pt x="494082" y="237036"/>
                      <a:pt x="493712" y="238291"/>
                    </a:cubicBezTo>
                    <a:lnTo>
                      <a:pt x="468829" y="308806"/>
                    </a:lnTo>
                    <a:cubicBezTo>
                      <a:pt x="465876" y="317445"/>
                      <a:pt x="460190" y="321358"/>
                      <a:pt x="453397" y="321358"/>
                    </a:cubicBezTo>
                    <a:lnTo>
                      <a:pt x="452511" y="321358"/>
                    </a:lnTo>
                    <a:cubicBezTo>
                      <a:pt x="445718" y="321358"/>
                      <a:pt x="439959" y="317518"/>
                      <a:pt x="437449" y="309396"/>
                    </a:cubicBezTo>
                    <a:lnTo>
                      <a:pt x="421795" y="259704"/>
                    </a:lnTo>
                    <a:lnTo>
                      <a:pt x="405994" y="309396"/>
                    </a:lnTo>
                    <a:cubicBezTo>
                      <a:pt x="403410" y="317518"/>
                      <a:pt x="397724" y="321358"/>
                      <a:pt x="390931" y="321358"/>
                    </a:cubicBezTo>
                    <a:lnTo>
                      <a:pt x="390045" y="321358"/>
                    </a:lnTo>
                    <a:cubicBezTo>
                      <a:pt x="383252" y="321358"/>
                      <a:pt x="377493" y="317518"/>
                      <a:pt x="374613" y="308806"/>
                    </a:cubicBezTo>
                    <a:lnTo>
                      <a:pt x="350468" y="239251"/>
                    </a:lnTo>
                    <a:cubicBezTo>
                      <a:pt x="349951" y="237627"/>
                      <a:pt x="349213" y="234821"/>
                      <a:pt x="349213" y="232458"/>
                    </a:cubicBezTo>
                    <a:cubicBezTo>
                      <a:pt x="349213" y="226034"/>
                      <a:pt x="354382" y="219758"/>
                      <a:pt x="362651" y="219758"/>
                    </a:cubicBezTo>
                    <a:cubicBezTo>
                      <a:pt x="369666" y="219758"/>
                      <a:pt x="374244" y="224188"/>
                      <a:pt x="376238" y="230612"/>
                    </a:cubicBezTo>
                    <a:lnTo>
                      <a:pt x="391300" y="280674"/>
                    </a:lnTo>
                    <a:lnTo>
                      <a:pt x="406732" y="230760"/>
                    </a:lnTo>
                    <a:cubicBezTo>
                      <a:pt x="408726" y="224114"/>
                      <a:pt x="413895" y="219536"/>
                      <a:pt x="421057" y="219536"/>
                    </a:cubicBezTo>
                    <a:lnTo>
                      <a:pt x="422681" y="219536"/>
                    </a:lnTo>
                    <a:cubicBezTo>
                      <a:pt x="429843" y="219536"/>
                      <a:pt x="435012" y="224114"/>
                      <a:pt x="437006" y="230760"/>
                    </a:cubicBezTo>
                    <a:lnTo>
                      <a:pt x="452659" y="2808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Forma libre 280">
                <a:extLst>
                  <a:ext uri="{FF2B5EF4-FFF2-40B4-BE49-F238E27FC236}">
                    <a16:creationId xmlns:a16="http://schemas.microsoft.com/office/drawing/2014/main" id="{7B310157-1B86-DD4B-A3AA-53339ECF61D5}"/>
                  </a:ext>
                </a:extLst>
              </p:cNvPr>
              <p:cNvSpPr/>
              <p:nvPr/>
            </p:nvSpPr>
            <p:spPr>
              <a:xfrm>
                <a:off x="17780270" y="5794387"/>
                <a:ext cx="362318" cy="237618"/>
              </a:xfrm>
              <a:custGeom>
                <a:avLst/>
                <a:gdLst>
                  <a:gd name="connsiteX0" fmla="*/ 270604 w 272459"/>
                  <a:gd name="connsiteY0" fmla="*/ 10596 h 178686"/>
                  <a:gd name="connsiteX1" fmla="*/ 268684 w 272459"/>
                  <a:gd name="connsiteY1" fmla="*/ 7790 h 178686"/>
                  <a:gd name="connsiteX2" fmla="*/ 254212 w 272459"/>
                  <a:gd name="connsiteY2" fmla="*/ 554 h 178686"/>
                  <a:gd name="connsiteX3" fmla="*/ 18376 w 272459"/>
                  <a:gd name="connsiteY3" fmla="*/ 554 h 178686"/>
                  <a:gd name="connsiteX4" fmla="*/ 3904 w 272459"/>
                  <a:gd name="connsiteY4" fmla="*/ 7790 h 178686"/>
                  <a:gd name="connsiteX5" fmla="*/ 1984 w 272459"/>
                  <a:gd name="connsiteY5" fmla="*/ 10596 h 178686"/>
                  <a:gd name="connsiteX6" fmla="*/ 581 w 272459"/>
                  <a:gd name="connsiteY6" fmla="*/ 17241 h 178686"/>
                  <a:gd name="connsiteX7" fmla="*/ 581 w 272459"/>
                  <a:gd name="connsiteY7" fmla="*/ 18053 h 178686"/>
                  <a:gd name="connsiteX8" fmla="*/ 581 w 272459"/>
                  <a:gd name="connsiteY8" fmla="*/ 160707 h 178686"/>
                  <a:gd name="connsiteX9" fmla="*/ 18450 w 272459"/>
                  <a:gd name="connsiteY9" fmla="*/ 178206 h 178686"/>
                  <a:gd name="connsiteX10" fmla="*/ 254286 w 272459"/>
                  <a:gd name="connsiteY10" fmla="*/ 178206 h 178686"/>
                  <a:gd name="connsiteX11" fmla="*/ 272155 w 272459"/>
                  <a:gd name="connsiteY11" fmla="*/ 160707 h 178686"/>
                  <a:gd name="connsiteX12" fmla="*/ 272155 w 272459"/>
                  <a:gd name="connsiteY12" fmla="*/ 18053 h 178686"/>
                  <a:gd name="connsiteX13" fmla="*/ 272155 w 272459"/>
                  <a:gd name="connsiteY13" fmla="*/ 17241 h 178686"/>
                  <a:gd name="connsiteX14" fmla="*/ 270604 w 272459"/>
                  <a:gd name="connsiteY14" fmla="*/ 10596 h 178686"/>
                  <a:gd name="connsiteX15" fmla="*/ 136590 w 272459"/>
                  <a:gd name="connsiteY15" fmla="*/ 64054 h 178686"/>
                  <a:gd name="connsiteX16" fmla="*/ 63860 w 272459"/>
                  <a:gd name="connsiteY16" fmla="*/ 27135 h 178686"/>
                  <a:gd name="connsiteX17" fmla="*/ 208950 w 272459"/>
                  <a:gd name="connsiteY17" fmla="*/ 27135 h 178686"/>
                  <a:gd name="connsiteX18" fmla="*/ 136590 w 272459"/>
                  <a:gd name="connsiteY18" fmla="*/ 64054 h 178686"/>
                  <a:gd name="connsiteX19" fmla="*/ 27089 w 272459"/>
                  <a:gd name="connsiteY19" fmla="*/ 151625 h 178686"/>
                  <a:gd name="connsiteX20" fmla="*/ 27089 w 272459"/>
                  <a:gd name="connsiteY20" fmla="*/ 38358 h 178686"/>
                  <a:gd name="connsiteX21" fmla="*/ 130461 w 272459"/>
                  <a:gd name="connsiteY21" fmla="*/ 90857 h 178686"/>
                  <a:gd name="connsiteX22" fmla="*/ 130535 w 272459"/>
                  <a:gd name="connsiteY22" fmla="*/ 90857 h 178686"/>
                  <a:gd name="connsiteX23" fmla="*/ 130535 w 272459"/>
                  <a:gd name="connsiteY23" fmla="*/ 90857 h 178686"/>
                  <a:gd name="connsiteX24" fmla="*/ 131273 w 272459"/>
                  <a:gd name="connsiteY24" fmla="*/ 91226 h 178686"/>
                  <a:gd name="connsiteX25" fmla="*/ 131421 w 272459"/>
                  <a:gd name="connsiteY25" fmla="*/ 91300 h 178686"/>
                  <a:gd name="connsiteX26" fmla="*/ 132085 w 272459"/>
                  <a:gd name="connsiteY26" fmla="*/ 91595 h 178686"/>
                  <a:gd name="connsiteX27" fmla="*/ 132233 w 272459"/>
                  <a:gd name="connsiteY27" fmla="*/ 91669 h 178686"/>
                  <a:gd name="connsiteX28" fmla="*/ 132898 w 272459"/>
                  <a:gd name="connsiteY28" fmla="*/ 91890 h 178686"/>
                  <a:gd name="connsiteX29" fmla="*/ 133045 w 272459"/>
                  <a:gd name="connsiteY29" fmla="*/ 91964 h 178686"/>
                  <a:gd name="connsiteX30" fmla="*/ 133710 w 272459"/>
                  <a:gd name="connsiteY30" fmla="*/ 92112 h 178686"/>
                  <a:gd name="connsiteX31" fmla="*/ 133857 w 272459"/>
                  <a:gd name="connsiteY31" fmla="*/ 92112 h 178686"/>
                  <a:gd name="connsiteX32" fmla="*/ 134596 w 272459"/>
                  <a:gd name="connsiteY32" fmla="*/ 92260 h 178686"/>
                  <a:gd name="connsiteX33" fmla="*/ 134744 w 272459"/>
                  <a:gd name="connsiteY33" fmla="*/ 92260 h 178686"/>
                  <a:gd name="connsiteX34" fmla="*/ 135482 w 272459"/>
                  <a:gd name="connsiteY34" fmla="*/ 92333 h 178686"/>
                  <a:gd name="connsiteX35" fmla="*/ 135630 w 272459"/>
                  <a:gd name="connsiteY35" fmla="*/ 92333 h 178686"/>
                  <a:gd name="connsiteX36" fmla="*/ 136516 w 272459"/>
                  <a:gd name="connsiteY36" fmla="*/ 92333 h 178686"/>
                  <a:gd name="connsiteX37" fmla="*/ 136516 w 272459"/>
                  <a:gd name="connsiteY37" fmla="*/ 92333 h 178686"/>
                  <a:gd name="connsiteX38" fmla="*/ 136516 w 272459"/>
                  <a:gd name="connsiteY38" fmla="*/ 92333 h 178686"/>
                  <a:gd name="connsiteX39" fmla="*/ 137402 w 272459"/>
                  <a:gd name="connsiteY39" fmla="*/ 92333 h 178686"/>
                  <a:gd name="connsiteX40" fmla="*/ 137549 w 272459"/>
                  <a:gd name="connsiteY40" fmla="*/ 92333 h 178686"/>
                  <a:gd name="connsiteX41" fmla="*/ 138288 w 272459"/>
                  <a:gd name="connsiteY41" fmla="*/ 92260 h 178686"/>
                  <a:gd name="connsiteX42" fmla="*/ 138436 w 272459"/>
                  <a:gd name="connsiteY42" fmla="*/ 92260 h 178686"/>
                  <a:gd name="connsiteX43" fmla="*/ 139174 w 272459"/>
                  <a:gd name="connsiteY43" fmla="*/ 92112 h 178686"/>
                  <a:gd name="connsiteX44" fmla="*/ 139321 w 272459"/>
                  <a:gd name="connsiteY44" fmla="*/ 92112 h 178686"/>
                  <a:gd name="connsiteX45" fmla="*/ 139986 w 272459"/>
                  <a:gd name="connsiteY45" fmla="*/ 91964 h 178686"/>
                  <a:gd name="connsiteX46" fmla="*/ 140134 w 272459"/>
                  <a:gd name="connsiteY46" fmla="*/ 91890 h 178686"/>
                  <a:gd name="connsiteX47" fmla="*/ 140798 w 272459"/>
                  <a:gd name="connsiteY47" fmla="*/ 91669 h 178686"/>
                  <a:gd name="connsiteX48" fmla="*/ 140946 w 272459"/>
                  <a:gd name="connsiteY48" fmla="*/ 91595 h 178686"/>
                  <a:gd name="connsiteX49" fmla="*/ 141610 w 272459"/>
                  <a:gd name="connsiteY49" fmla="*/ 91300 h 178686"/>
                  <a:gd name="connsiteX50" fmla="*/ 141758 w 272459"/>
                  <a:gd name="connsiteY50" fmla="*/ 91226 h 178686"/>
                  <a:gd name="connsiteX51" fmla="*/ 142497 w 272459"/>
                  <a:gd name="connsiteY51" fmla="*/ 90857 h 178686"/>
                  <a:gd name="connsiteX52" fmla="*/ 142497 w 272459"/>
                  <a:gd name="connsiteY52" fmla="*/ 90857 h 178686"/>
                  <a:gd name="connsiteX53" fmla="*/ 142570 w 272459"/>
                  <a:gd name="connsiteY53" fmla="*/ 90857 h 178686"/>
                  <a:gd name="connsiteX54" fmla="*/ 245352 w 272459"/>
                  <a:gd name="connsiteY54" fmla="*/ 38432 h 178686"/>
                  <a:gd name="connsiteX55" fmla="*/ 245352 w 272459"/>
                  <a:gd name="connsiteY55" fmla="*/ 151699 h 178686"/>
                  <a:gd name="connsiteX56" fmla="*/ 27089 w 272459"/>
                  <a:gd name="connsiteY56" fmla="*/ 151699 h 17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72459" h="178686">
                    <a:moveTo>
                      <a:pt x="270604" y="10596"/>
                    </a:moveTo>
                    <a:cubicBezTo>
                      <a:pt x="270087" y="9562"/>
                      <a:pt x="269423" y="8602"/>
                      <a:pt x="268684" y="7790"/>
                    </a:cubicBezTo>
                    <a:cubicBezTo>
                      <a:pt x="265436" y="3434"/>
                      <a:pt x="260193" y="554"/>
                      <a:pt x="254212" y="554"/>
                    </a:cubicBezTo>
                    <a:lnTo>
                      <a:pt x="18376" y="554"/>
                    </a:lnTo>
                    <a:cubicBezTo>
                      <a:pt x="12469" y="554"/>
                      <a:pt x="7153" y="3434"/>
                      <a:pt x="3904" y="7790"/>
                    </a:cubicBezTo>
                    <a:cubicBezTo>
                      <a:pt x="3166" y="8602"/>
                      <a:pt x="2501" y="9562"/>
                      <a:pt x="1984" y="10596"/>
                    </a:cubicBezTo>
                    <a:cubicBezTo>
                      <a:pt x="877" y="12737"/>
                      <a:pt x="434" y="15026"/>
                      <a:pt x="581" y="17241"/>
                    </a:cubicBezTo>
                    <a:cubicBezTo>
                      <a:pt x="581" y="17536"/>
                      <a:pt x="581" y="17758"/>
                      <a:pt x="581" y="18053"/>
                    </a:cubicBezTo>
                    <a:lnTo>
                      <a:pt x="581" y="160707"/>
                    </a:lnTo>
                    <a:cubicBezTo>
                      <a:pt x="581" y="170380"/>
                      <a:pt x="8556" y="178206"/>
                      <a:pt x="18450" y="178206"/>
                    </a:cubicBezTo>
                    <a:lnTo>
                      <a:pt x="254286" y="178206"/>
                    </a:lnTo>
                    <a:cubicBezTo>
                      <a:pt x="264106" y="178206"/>
                      <a:pt x="272155" y="170380"/>
                      <a:pt x="272155" y="160707"/>
                    </a:cubicBezTo>
                    <a:lnTo>
                      <a:pt x="272155" y="18053"/>
                    </a:lnTo>
                    <a:cubicBezTo>
                      <a:pt x="272155" y="17758"/>
                      <a:pt x="272155" y="17536"/>
                      <a:pt x="272155" y="17241"/>
                    </a:cubicBezTo>
                    <a:cubicBezTo>
                      <a:pt x="272155" y="15026"/>
                      <a:pt x="271712" y="12737"/>
                      <a:pt x="270604" y="10596"/>
                    </a:cubicBezTo>
                    <a:close/>
                    <a:moveTo>
                      <a:pt x="136590" y="64054"/>
                    </a:moveTo>
                    <a:lnTo>
                      <a:pt x="63860" y="27135"/>
                    </a:lnTo>
                    <a:lnTo>
                      <a:pt x="208950" y="27135"/>
                    </a:lnTo>
                    <a:lnTo>
                      <a:pt x="136590" y="64054"/>
                    </a:lnTo>
                    <a:close/>
                    <a:moveTo>
                      <a:pt x="27089" y="151625"/>
                    </a:moveTo>
                    <a:lnTo>
                      <a:pt x="27089" y="38358"/>
                    </a:lnTo>
                    <a:lnTo>
                      <a:pt x="130461" y="90857"/>
                    </a:lnTo>
                    <a:cubicBezTo>
                      <a:pt x="130461" y="90857"/>
                      <a:pt x="130461" y="90857"/>
                      <a:pt x="130535" y="90857"/>
                    </a:cubicBezTo>
                    <a:lnTo>
                      <a:pt x="130535" y="90857"/>
                    </a:lnTo>
                    <a:cubicBezTo>
                      <a:pt x="130757" y="91005"/>
                      <a:pt x="131052" y="91078"/>
                      <a:pt x="131273" y="91226"/>
                    </a:cubicBezTo>
                    <a:cubicBezTo>
                      <a:pt x="131347" y="91226"/>
                      <a:pt x="131347" y="91300"/>
                      <a:pt x="131421" y="91300"/>
                    </a:cubicBezTo>
                    <a:cubicBezTo>
                      <a:pt x="131642" y="91374"/>
                      <a:pt x="131864" y="91447"/>
                      <a:pt x="132085" y="91595"/>
                    </a:cubicBezTo>
                    <a:cubicBezTo>
                      <a:pt x="132159" y="91595"/>
                      <a:pt x="132159" y="91595"/>
                      <a:pt x="132233" y="91669"/>
                    </a:cubicBezTo>
                    <a:cubicBezTo>
                      <a:pt x="132455" y="91743"/>
                      <a:pt x="132676" y="91816"/>
                      <a:pt x="132898" y="91890"/>
                    </a:cubicBezTo>
                    <a:cubicBezTo>
                      <a:pt x="132972" y="91890"/>
                      <a:pt x="132972" y="91890"/>
                      <a:pt x="133045" y="91964"/>
                    </a:cubicBezTo>
                    <a:cubicBezTo>
                      <a:pt x="133267" y="92038"/>
                      <a:pt x="133488" y="92112"/>
                      <a:pt x="133710" y="92112"/>
                    </a:cubicBezTo>
                    <a:cubicBezTo>
                      <a:pt x="133784" y="92112"/>
                      <a:pt x="133784" y="92112"/>
                      <a:pt x="133857" y="92112"/>
                    </a:cubicBezTo>
                    <a:cubicBezTo>
                      <a:pt x="134079" y="92186"/>
                      <a:pt x="134301" y="92186"/>
                      <a:pt x="134596" y="92260"/>
                    </a:cubicBezTo>
                    <a:cubicBezTo>
                      <a:pt x="134670" y="92260"/>
                      <a:pt x="134670" y="92260"/>
                      <a:pt x="134744" y="92260"/>
                    </a:cubicBezTo>
                    <a:cubicBezTo>
                      <a:pt x="134965" y="92260"/>
                      <a:pt x="135260" y="92333"/>
                      <a:pt x="135482" y="92333"/>
                    </a:cubicBezTo>
                    <a:cubicBezTo>
                      <a:pt x="135556" y="92333"/>
                      <a:pt x="135556" y="92333"/>
                      <a:pt x="135630" y="92333"/>
                    </a:cubicBezTo>
                    <a:cubicBezTo>
                      <a:pt x="135925" y="92333"/>
                      <a:pt x="136220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811" y="92333"/>
                      <a:pt x="137106" y="92333"/>
                      <a:pt x="137402" y="92333"/>
                    </a:cubicBezTo>
                    <a:cubicBezTo>
                      <a:pt x="137475" y="92333"/>
                      <a:pt x="137475" y="92333"/>
                      <a:pt x="137549" y="92333"/>
                    </a:cubicBezTo>
                    <a:cubicBezTo>
                      <a:pt x="137771" y="92333"/>
                      <a:pt x="138066" y="92260"/>
                      <a:pt x="138288" y="92260"/>
                    </a:cubicBezTo>
                    <a:cubicBezTo>
                      <a:pt x="138362" y="92260"/>
                      <a:pt x="138362" y="92260"/>
                      <a:pt x="138436" y="92260"/>
                    </a:cubicBezTo>
                    <a:cubicBezTo>
                      <a:pt x="138657" y="92260"/>
                      <a:pt x="138879" y="92186"/>
                      <a:pt x="139174" y="92112"/>
                    </a:cubicBezTo>
                    <a:cubicBezTo>
                      <a:pt x="139248" y="92112"/>
                      <a:pt x="139248" y="92112"/>
                      <a:pt x="139321" y="92112"/>
                    </a:cubicBezTo>
                    <a:cubicBezTo>
                      <a:pt x="139543" y="92038"/>
                      <a:pt x="139764" y="92038"/>
                      <a:pt x="139986" y="91964"/>
                    </a:cubicBezTo>
                    <a:cubicBezTo>
                      <a:pt x="140060" y="91964"/>
                      <a:pt x="140060" y="91964"/>
                      <a:pt x="140134" y="91890"/>
                    </a:cubicBezTo>
                    <a:cubicBezTo>
                      <a:pt x="140355" y="91816"/>
                      <a:pt x="140577" y="91743"/>
                      <a:pt x="140798" y="91669"/>
                    </a:cubicBezTo>
                    <a:cubicBezTo>
                      <a:pt x="140872" y="91669"/>
                      <a:pt x="140872" y="91669"/>
                      <a:pt x="140946" y="91595"/>
                    </a:cubicBezTo>
                    <a:cubicBezTo>
                      <a:pt x="141167" y="91521"/>
                      <a:pt x="141389" y="91447"/>
                      <a:pt x="141610" y="91300"/>
                    </a:cubicBezTo>
                    <a:cubicBezTo>
                      <a:pt x="141684" y="91300"/>
                      <a:pt x="141684" y="91226"/>
                      <a:pt x="141758" y="91226"/>
                    </a:cubicBezTo>
                    <a:cubicBezTo>
                      <a:pt x="141980" y="91078"/>
                      <a:pt x="142275" y="91005"/>
                      <a:pt x="142497" y="90857"/>
                    </a:cubicBezTo>
                    <a:lnTo>
                      <a:pt x="142497" y="90857"/>
                    </a:lnTo>
                    <a:cubicBezTo>
                      <a:pt x="142497" y="90857"/>
                      <a:pt x="142497" y="90857"/>
                      <a:pt x="142570" y="90857"/>
                    </a:cubicBezTo>
                    <a:lnTo>
                      <a:pt x="245352" y="38432"/>
                    </a:lnTo>
                    <a:lnTo>
                      <a:pt x="245352" y="151699"/>
                    </a:lnTo>
                    <a:lnTo>
                      <a:pt x="27089" y="1516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Forma libre 9">
                <a:extLst>
                  <a:ext uri="{FF2B5EF4-FFF2-40B4-BE49-F238E27FC236}">
                    <a16:creationId xmlns:a16="http://schemas.microsoft.com/office/drawing/2014/main" id="{CD16B1DC-3991-9042-B323-61F2DA5222D3}"/>
                  </a:ext>
                </a:extLst>
              </p:cNvPr>
              <p:cNvSpPr/>
              <p:nvPr/>
            </p:nvSpPr>
            <p:spPr>
              <a:xfrm>
                <a:off x="17819948" y="5145196"/>
                <a:ext cx="299779" cy="531628"/>
              </a:xfrm>
              <a:custGeom>
                <a:avLst/>
                <a:gdLst>
                  <a:gd name="connsiteX0" fmla="*/ 256258 w 299779"/>
                  <a:gd name="connsiteY0" fmla="*/ 43 h 531627"/>
                  <a:gd name="connsiteX1" fmla="*/ 43976 w 299779"/>
                  <a:gd name="connsiteY1" fmla="*/ 43 h 531627"/>
                  <a:gd name="connsiteX2" fmla="*/ 43 w 299779"/>
                  <a:gd name="connsiteY2" fmla="*/ 43976 h 531627"/>
                  <a:gd name="connsiteX3" fmla="*/ 43 w 299779"/>
                  <a:gd name="connsiteY3" fmla="*/ 487812 h 531627"/>
                  <a:gd name="connsiteX4" fmla="*/ 43976 w 299779"/>
                  <a:gd name="connsiteY4" fmla="*/ 531745 h 531627"/>
                  <a:gd name="connsiteX5" fmla="*/ 256258 w 299779"/>
                  <a:gd name="connsiteY5" fmla="*/ 531745 h 531627"/>
                  <a:gd name="connsiteX6" fmla="*/ 300191 w 299779"/>
                  <a:gd name="connsiteY6" fmla="*/ 487812 h 531627"/>
                  <a:gd name="connsiteX7" fmla="*/ 300191 w 299779"/>
                  <a:gd name="connsiteY7" fmla="*/ 43976 h 531627"/>
                  <a:gd name="connsiteX8" fmla="*/ 256258 w 299779"/>
                  <a:gd name="connsiteY8" fmla="*/ 43 h 531627"/>
                  <a:gd name="connsiteX9" fmla="*/ 273610 w 299779"/>
                  <a:gd name="connsiteY9" fmla="*/ 487812 h 531627"/>
                  <a:gd name="connsiteX10" fmla="*/ 256258 w 299779"/>
                  <a:gd name="connsiteY10" fmla="*/ 505163 h 531627"/>
                  <a:gd name="connsiteX11" fmla="*/ 43976 w 299779"/>
                  <a:gd name="connsiteY11" fmla="*/ 505163 h 531627"/>
                  <a:gd name="connsiteX12" fmla="*/ 26624 w 299779"/>
                  <a:gd name="connsiteY12" fmla="*/ 487812 h 531627"/>
                  <a:gd name="connsiteX13" fmla="*/ 26624 w 299779"/>
                  <a:gd name="connsiteY13" fmla="*/ 43976 h 531627"/>
                  <a:gd name="connsiteX14" fmla="*/ 43976 w 299779"/>
                  <a:gd name="connsiteY14" fmla="*/ 26624 h 531627"/>
                  <a:gd name="connsiteX15" fmla="*/ 78532 w 299779"/>
                  <a:gd name="connsiteY15" fmla="*/ 26624 h 531627"/>
                  <a:gd name="connsiteX16" fmla="*/ 91084 w 299779"/>
                  <a:gd name="connsiteY16" fmla="*/ 45748 h 531627"/>
                  <a:gd name="connsiteX17" fmla="*/ 102233 w 299779"/>
                  <a:gd name="connsiteY17" fmla="*/ 51803 h 531627"/>
                  <a:gd name="connsiteX18" fmla="*/ 200880 w 299779"/>
                  <a:gd name="connsiteY18" fmla="*/ 51803 h 531627"/>
                  <a:gd name="connsiteX19" fmla="*/ 212325 w 299779"/>
                  <a:gd name="connsiteY19" fmla="*/ 45305 h 531627"/>
                  <a:gd name="connsiteX20" fmla="*/ 223400 w 299779"/>
                  <a:gd name="connsiteY20" fmla="*/ 26624 h 531627"/>
                  <a:gd name="connsiteX21" fmla="*/ 256332 w 299779"/>
                  <a:gd name="connsiteY21" fmla="*/ 26624 h 531627"/>
                  <a:gd name="connsiteX22" fmla="*/ 273683 w 299779"/>
                  <a:gd name="connsiteY22" fmla="*/ 43976 h 531627"/>
                  <a:gd name="connsiteX23" fmla="*/ 273683 w 299779"/>
                  <a:gd name="connsiteY23" fmla="*/ 487812 h 5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99779" h="531627">
                    <a:moveTo>
                      <a:pt x="256258" y="43"/>
                    </a:moveTo>
                    <a:lnTo>
                      <a:pt x="43976" y="43"/>
                    </a:lnTo>
                    <a:cubicBezTo>
                      <a:pt x="19758" y="43"/>
                      <a:pt x="43" y="19757"/>
                      <a:pt x="43" y="43976"/>
                    </a:cubicBezTo>
                    <a:lnTo>
                      <a:pt x="43" y="487812"/>
                    </a:lnTo>
                    <a:cubicBezTo>
                      <a:pt x="43" y="512030"/>
                      <a:pt x="19758" y="531745"/>
                      <a:pt x="43976" y="531745"/>
                    </a:cubicBezTo>
                    <a:lnTo>
                      <a:pt x="256258" y="531745"/>
                    </a:lnTo>
                    <a:cubicBezTo>
                      <a:pt x="280477" y="531745"/>
                      <a:pt x="300191" y="512030"/>
                      <a:pt x="300191" y="487812"/>
                    </a:cubicBezTo>
                    <a:lnTo>
                      <a:pt x="300191" y="43976"/>
                    </a:lnTo>
                    <a:cubicBezTo>
                      <a:pt x="300191" y="19757"/>
                      <a:pt x="280477" y="43"/>
                      <a:pt x="256258" y="43"/>
                    </a:cubicBezTo>
                    <a:close/>
                    <a:moveTo>
                      <a:pt x="273610" y="487812"/>
                    </a:moveTo>
                    <a:cubicBezTo>
                      <a:pt x="273610" y="497337"/>
                      <a:pt x="265857" y="505163"/>
                      <a:pt x="256258" y="505163"/>
                    </a:cubicBezTo>
                    <a:lnTo>
                      <a:pt x="43976" y="505163"/>
                    </a:lnTo>
                    <a:cubicBezTo>
                      <a:pt x="34451" y="505163"/>
                      <a:pt x="26624" y="497410"/>
                      <a:pt x="26624" y="487812"/>
                    </a:cubicBezTo>
                    <a:lnTo>
                      <a:pt x="26624" y="43976"/>
                    </a:lnTo>
                    <a:cubicBezTo>
                      <a:pt x="26624" y="34451"/>
                      <a:pt x="34377" y="26624"/>
                      <a:pt x="43976" y="26624"/>
                    </a:cubicBezTo>
                    <a:lnTo>
                      <a:pt x="78532" y="26624"/>
                    </a:lnTo>
                    <a:lnTo>
                      <a:pt x="91084" y="45748"/>
                    </a:lnTo>
                    <a:cubicBezTo>
                      <a:pt x="93521" y="49514"/>
                      <a:pt x="97729" y="51803"/>
                      <a:pt x="102233" y="51803"/>
                    </a:cubicBezTo>
                    <a:lnTo>
                      <a:pt x="200880" y="51803"/>
                    </a:lnTo>
                    <a:cubicBezTo>
                      <a:pt x="205605" y="51803"/>
                      <a:pt x="209888" y="49292"/>
                      <a:pt x="212325" y="45305"/>
                    </a:cubicBezTo>
                    <a:lnTo>
                      <a:pt x="223400" y="26624"/>
                    </a:lnTo>
                    <a:lnTo>
                      <a:pt x="256332" y="26624"/>
                    </a:lnTo>
                    <a:cubicBezTo>
                      <a:pt x="265857" y="26624"/>
                      <a:pt x="273683" y="34377"/>
                      <a:pt x="273683" y="43976"/>
                    </a:cubicBezTo>
                    <a:lnTo>
                      <a:pt x="273683" y="487812"/>
                    </a:lnTo>
                    <a:close/>
                  </a:path>
                </a:pathLst>
              </a:custGeom>
              <a:grpFill/>
              <a:ln w="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F2C6B-C422-774C-A582-26F2AB8AC4E3}"/>
              </a:ext>
            </a:extLst>
          </p:cNvPr>
          <p:cNvGrpSpPr/>
          <p:nvPr/>
        </p:nvGrpSpPr>
        <p:grpSpPr>
          <a:xfrm>
            <a:off x="1373196" y="1125987"/>
            <a:ext cx="7153872" cy="1872730"/>
            <a:chOff x="1581764" y="1419454"/>
            <a:chExt cx="7153872" cy="187273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3A1EDA9-F3CD-2A4A-A7D2-7AE1E8A25D75}"/>
                </a:ext>
              </a:extLst>
            </p:cNvPr>
            <p:cNvSpPr txBox="1"/>
            <p:nvPr/>
          </p:nvSpPr>
          <p:spPr>
            <a:xfrm>
              <a:off x="1581764" y="141945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C735D7-8F83-704D-BC0E-3A280CB357D1}"/>
                </a:ext>
              </a:extLst>
            </p:cNvPr>
            <p:cNvSpPr txBox="1"/>
            <p:nvPr/>
          </p:nvSpPr>
          <p:spPr>
            <a:xfrm>
              <a:off x="1669246" y="26903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BA43E-8A3A-E44D-A347-7A1A26376B3E}"/>
              </a:ext>
            </a:extLst>
          </p:cNvPr>
          <p:cNvGrpSpPr/>
          <p:nvPr/>
        </p:nvGrpSpPr>
        <p:grpSpPr>
          <a:xfrm>
            <a:off x="6947623" y="4849352"/>
            <a:ext cx="3994804" cy="2427052"/>
            <a:chOff x="9281862" y="1659198"/>
            <a:chExt cx="4250362" cy="25823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D334FC-C36C-F94F-ACF7-C7610B2ADAF5}"/>
                </a:ext>
              </a:extLst>
            </p:cNvPr>
            <p:cNvSpPr txBox="1"/>
            <p:nvPr/>
          </p:nvSpPr>
          <p:spPr>
            <a:xfrm>
              <a:off x="9281862" y="2243973"/>
              <a:ext cx="4250362" cy="1997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621757-25B8-B142-977B-2EF54CA61FE9}"/>
                </a:ext>
              </a:extLst>
            </p:cNvPr>
            <p:cNvSpPr txBox="1"/>
            <p:nvPr/>
          </p:nvSpPr>
          <p:spPr>
            <a:xfrm>
              <a:off x="9418399" y="1659198"/>
              <a:ext cx="3842954" cy="62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C51995-CEBC-CA4C-BC71-0BFFD25FC4EF}"/>
              </a:ext>
            </a:extLst>
          </p:cNvPr>
          <p:cNvGrpSpPr/>
          <p:nvPr/>
        </p:nvGrpSpPr>
        <p:grpSpPr>
          <a:xfrm>
            <a:off x="12660879" y="4849352"/>
            <a:ext cx="3994804" cy="2427052"/>
            <a:chOff x="9281862" y="1659198"/>
            <a:chExt cx="4250362" cy="258231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62E3F3-2E6F-4041-BE5D-A1B1550F1344}"/>
                </a:ext>
              </a:extLst>
            </p:cNvPr>
            <p:cNvSpPr txBox="1"/>
            <p:nvPr/>
          </p:nvSpPr>
          <p:spPr>
            <a:xfrm>
              <a:off x="9281862" y="2243973"/>
              <a:ext cx="4250362" cy="1997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C103ED-CB5B-224E-9BD6-B699041FF603}"/>
                </a:ext>
              </a:extLst>
            </p:cNvPr>
            <p:cNvSpPr txBox="1"/>
            <p:nvPr/>
          </p:nvSpPr>
          <p:spPr>
            <a:xfrm>
              <a:off x="9418399" y="1659198"/>
              <a:ext cx="3842954" cy="62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76FA368-103B-5A41-8195-BFFBB97853BD}"/>
              </a:ext>
            </a:extLst>
          </p:cNvPr>
          <p:cNvGrpSpPr/>
          <p:nvPr/>
        </p:nvGrpSpPr>
        <p:grpSpPr>
          <a:xfrm>
            <a:off x="18341090" y="4849352"/>
            <a:ext cx="3994804" cy="2427052"/>
            <a:chOff x="9281862" y="1659198"/>
            <a:chExt cx="4250362" cy="258231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6D5973-5EB5-EE47-9924-52A17877FC63}"/>
                </a:ext>
              </a:extLst>
            </p:cNvPr>
            <p:cNvSpPr txBox="1"/>
            <p:nvPr/>
          </p:nvSpPr>
          <p:spPr>
            <a:xfrm>
              <a:off x="9281862" y="2243973"/>
              <a:ext cx="4250362" cy="1997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5508905-D0F6-AF43-B67B-1723FF35B0A5}"/>
                </a:ext>
              </a:extLst>
            </p:cNvPr>
            <p:cNvSpPr txBox="1"/>
            <p:nvPr/>
          </p:nvSpPr>
          <p:spPr>
            <a:xfrm>
              <a:off x="9418399" y="1659198"/>
              <a:ext cx="3842954" cy="62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972C17-EE62-B94F-A397-0105170B36CD}"/>
              </a:ext>
            </a:extLst>
          </p:cNvPr>
          <p:cNvGrpSpPr/>
          <p:nvPr/>
        </p:nvGrpSpPr>
        <p:grpSpPr>
          <a:xfrm>
            <a:off x="6377790" y="7992121"/>
            <a:ext cx="16648748" cy="4626203"/>
            <a:chOff x="6056318" y="3231526"/>
            <a:chExt cx="17713812" cy="492215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9B88313-B329-9943-B899-F44A13465C66}"/>
                </a:ext>
              </a:extLst>
            </p:cNvPr>
            <p:cNvGrpSpPr/>
            <p:nvPr/>
          </p:nvGrpSpPr>
          <p:grpSpPr>
            <a:xfrm>
              <a:off x="6056318" y="3231526"/>
              <a:ext cx="17713812" cy="4922154"/>
              <a:chOff x="8260080" y="-125592"/>
              <a:chExt cx="17713812" cy="4922154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9497140-CCFF-A247-8E0F-44F83070700B}"/>
                  </a:ext>
                </a:extLst>
              </p:cNvPr>
              <p:cNvSpPr/>
              <p:nvPr/>
            </p:nvSpPr>
            <p:spPr>
              <a:xfrm>
                <a:off x="8260080" y="-125592"/>
                <a:ext cx="17713812" cy="35276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2A62C32-B1D8-E145-AE25-F5AEABDC7823}"/>
                  </a:ext>
                </a:extLst>
              </p:cNvPr>
              <p:cNvSpPr/>
              <p:nvPr/>
            </p:nvSpPr>
            <p:spPr>
              <a:xfrm>
                <a:off x="8260080" y="1016074"/>
                <a:ext cx="17713812" cy="37804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9E57705-AF36-D942-9AF1-E2141D447A98}"/>
                  </a:ext>
                </a:extLst>
              </p:cNvPr>
              <p:cNvGrpSpPr/>
              <p:nvPr/>
            </p:nvGrpSpPr>
            <p:grpSpPr>
              <a:xfrm>
                <a:off x="9035611" y="1594338"/>
                <a:ext cx="4250362" cy="2549887"/>
                <a:chOff x="9281862" y="1594338"/>
                <a:chExt cx="4250362" cy="2549887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3EF0481-9A06-EE40-9EB1-85019D035526}"/>
                    </a:ext>
                  </a:extLst>
                </p:cNvPr>
                <p:cNvSpPr txBox="1"/>
                <p:nvPr/>
              </p:nvSpPr>
              <p:spPr>
                <a:xfrm>
                  <a:off x="9281862" y="2146683"/>
                  <a:ext cx="4250362" cy="1997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Work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Lato Light" panose="020F0502020204030203" pitchFamily="34" charset="0"/>
                      <a:ea typeface="Lato Light" panose="020F0502020204030203" pitchFamily="34" charset="0"/>
                      <a:cs typeface="Lato Light" panose="020F0502020204030203" pitchFamily="34" charset="0"/>
                    </a:rPr>
                    <a:t>Promotions only work as well as the marketing, to get your company’s.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13387C6-FDEE-EB41-B8D8-B1854A03BB7E}"/>
                    </a:ext>
                  </a:extLst>
                </p:cNvPr>
                <p:cNvSpPr txBox="1"/>
                <p:nvPr/>
              </p:nvSpPr>
              <p:spPr>
                <a:xfrm>
                  <a:off x="9485566" y="1594338"/>
                  <a:ext cx="384295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" panose="020F0502020204030203" pitchFamily="34" charset="0"/>
                      <a:cs typeface="Poppins" pitchFamily="2" charset="77"/>
                    </a:rPr>
                    <a:t>2015</a:t>
                  </a: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7289B63-142B-8A4E-9513-804CC96CEBC9}"/>
                </a:ext>
              </a:extLst>
            </p:cNvPr>
            <p:cNvGrpSpPr/>
            <p:nvPr/>
          </p:nvGrpSpPr>
          <p:grpSpPr>
            <a:xfrm>
              <a:off x="12910597" y="4951456"/>
              <a:ext cx="4250362" cy="2549887"/>
              <a:chOff x="9281862" y="1594338"/>
              <a:chExt cx="4250362" cy="254988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273D1BA-ABEE-024B-A339-92EDD9AEDEFB}"/>
                  </a:ext>
                </a:extLst>
              </p:cNvPr>
              <p:cNvSpPr txBox="1"/>
              <p:nvPr/>
            </p:nvSpPr>
            <p:spPr>
              <a:xfrm>
                <a:off x="9281862" y="2146683"/>
                <a:ext cx="4250362" cy="1997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Work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Promotions only work as well as the marketing, to get your company’s.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FED6133-CD87-D144-AA7B-DA874CDC7798}"/>
                  </a:ext>
                </a:extLst>
              </p:cNvPr>
              <p:cNvSpPr txBox="1"/>
              <p:nvPr/>
            </p:nvSpPr>
            <p:spPr>
              <a:xfrm>
                <a:off x="9418399" y="1594338"/>
                <a:ext cx="38429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Poppins" pitchFamily="2" charset="77"/>
                    <a:ea typeface="Lato" panose="020F0502020204030203" pitchFamily="34" charset="0"/>
                    <a:cs typeface="Poppins" pitchFamily="2" charset="77"/>
                  </a:rPr>
                  <a:t>2015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E50533D-AFD0-9E49-AB70-CDD2B869B7CE}"/>
                </a:ext>
              </a:extLst>
            </p:cNvPr>
            <p:cNvGrpSpPr/>
            <p:nvPr/>
          </p:nvGrpSpPr>
          <p:grpSpPr>
            <a:xfrm>
              <a:off x="18954186" y="4951456"/>
              <a:ext cx="4250362" cy="2549887"/>
              <a:chOff x="9281862" y="1594338"/>
              <a:chExt cx="4250362" cy="2549887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E770DA-22D1-144C-A01C-3EE30B046B7D}"/>
                  </a:ext>
                </a:extLst>
              </p:cNvPr>
              <p:cNvSpPr txBox="1"/>
              <p:nvPr/>
            </p:nvSpPr>
            <p:spPr>
              <a:xfrm>
                <a:off x="9281862" y="2146683"/>
                <a:ext cx="4250362" cy="1997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Poppins" pitchFamily="2" charset="77"/>
                    <a:ea typeface="Lato Light" panose="020F0502020204030203" pitchFamily="34" charset="0"/>
                    <a:cs typeface="Poppins" pitchFamily="2" charset="77"/>
                  </a:rPr>
                  <a:t>Work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Promotions only work as well as the marketing, to get your company’s.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C8251F3-F8CC-2545-86C1-CE40E51CD0BD}"/>
                  </a:ext>
                </a:extLst>
              </p:cNvPr>
              <p:cNvSpPr txBox="1"/>
              <p:nvPr/>
            </p:nvSpPr>
            <p:spPr>
              <a:xfrm>
                <a:off x="9418399" y="1594338"/>
                <a:ext cx="38429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Poppins" pitchFamily="2" charset="77"/>
                    <a:ea typeface="Lato" panose="020F0502020204030203" pitchFamily="34" charset="0"/>
                    <a:cs typeface="Poppins" pitchFamily="2" charset="77"/>
                  </a:rPr>
                  <a:t>2015</a:t>
                </a: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BD8548D8-2C08-BC42-A637-BDDB1F1C41B2}"/>
              </a:ext>
            </a:extLst>
          </p:cNvPr>
          <p:cNvSpPr txBox="1"/>
          <p:nvPr/>
        </p:nvSpPr>
        <p:spPr>
          <a:xfrm>
            <a:off x="13426390" y="8318318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6E4A1A-C44A-294C-A0BC-84B93765D769}"/>
              </a:ext>
            </a:extLst>
          </p:cNvPr>
          <p:cNvCxnSpPr>
            <a:cxnSpLocks/>
          </p:cNvCxnSpPr>
          <p:nvPr/>
        </p:nvCxnSpPr>
        <p:spPr>
          <a:xfrm>
            <a:off x="6947623" y="3928276"/>
            <a:ext cx="15388271" cy="0"/>
          </a:xfrm>
          <a:prstGeom prst="line">
            <a:avLst/>
          </a:prstGeom>
          <a:ln w="1016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43B0334-4154-6643-B260-9002F618730E}"/>
              </a:ext>
            </a:extLst>
          </p:cNvPr>
          <p:cNvSpPr/>
          <p:nvPr/>
        </p:nvSpPr>
        <p:spPr>
          <a:xfrm>
            <a:off x="8758479" y="3438235"/>
            <a:ext cx="373092" cy="902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988409-1D2F-0B4B-AB32-EE7914629694}"/>
              </a:ext>
            </a:extLst>
          </p:cNvPr>
          <p:cNvSpPr/>
          <p:nvPr/>
        </p:nvSpPr>
        <p:spPr>
          <a:xfrm>
            <a:off x="14408607" y="3438235"/>
            <a:ext cx="373092" cy="902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BE4B535-6100-AA4C-A29A-4C570EEA6E82}"/>
              </a:ext>
            </a:extLst>
          </p:cNvPr>
          <p:cNvSpPr/>
          <p:nvPr/>
        </p:nvSpPr>
        <p:spPr>
          <a:xfrm>
            <a:off x="20132818" y="3438235"/>
            <a:ext cx="373092" cy="902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485945-7B33-5D42-A34A-B4D3F8AACEE6}"/>
              </a:ext>
            </a:extLst>
          </p:cNvPr>
          <p:cNvSpPr txBox="1"/>
          <p:nvPr/>
        </p:nvSpPr>
        <p:spPr>
          <a:xfrm>
            <a:off x="13204194" y="2578652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pic>
        <p:nvPicPr>
          <p:cNvPr id="8" name="Picture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74172FB-BE04-8F4E-A493-284A920296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9270" r="16587" b="33270"/>
          <a:stretch/>
        </p:blipFill>
        <p:spPr>
          <a:xfrm>
            <a:off x="1460678" y="3357847"/>
            <a:ext cx="4215090" cy="3940559"/>
          </a:xfrm>
        </p:spPr>
      </p:pic>
    </p:spTree>
    <p:extLst>
      <p:ext uri="{BB962C8B-B14F-4D97-AF65-F5344CB8AC3E}">
        <p14:creationId xmlns:p14="http://schemas.microsoft.com/office/powerpoint/2010/main" val="57529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C776E18-1AD2-8F4F-85CE-91C8EF737C65}"/>
              </a:ext>
            </a:extLst>
          </p:cNvPr>
          <p:cNvSpPr/>
          <p:nvPr/>
        </p:nvSpPr>
        <p:spPr>
          <a:xfrm>
            <a:off x="0" y="0"/>
            <a:ext cx="24377650" cy="1371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F09535-5D7B-A148-BF94-464D6664674A}"/>
              </a:ext>
            </a:extLst>
          </p:cNvPr>
          <p:cNvSpPr txBox="1"/>
          <p:nvPr/>
        </p:nvSpPr>
        <p:spPr>
          <a:xfrm>
            <a:off x="8848652" y="2100485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AA5E46-C31B-384B-A4BC-FA7515E3310A}"/>
              </a:ext>
            </a:extLst>
          </p:cNvPr>
          <p:cNvSpPr txBox="1"/>
          <p:nvPr/>
        </p:nvSpPr>
        <p:spPr>
          <a:xfrm>
            <a:off x="8872899" y="1279121"/>
            <a:ext cx="2923553" cy="6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About me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D0D462A-189C-BA49-B2CA-5602D4404A18}"/>
              </a:ext>
            </a:extLst>
          </p:cNvPr>
          <p:cNvSpPr txBox="1"/>
          <p:nvPr/>
        </p:nvSpPr>
        <p:spPr>
          <a:xfrm>
            <a:off x="2226460" y="1935092"/>
            <a:ext cx="2891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(000) 777-1234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kcage@mail.com</a:t>
            </a:r>
            <a:endParaRPr lang="en-US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www.kcage.com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E5B5663-8CD2-064C-8546-A1A2D48827DE}"/>
              </a:ext>
            </a:extLst>
          </p:cNvPr>
          <p:cNvSpPr txBox="1"/>
          <p:nvPr/>
        </p:nvSpPr>
        <p:spPr>
          <a:xfrm>
            <a:off x="1539577" y="1294034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E84CE4-4F4A-554F-8008-3E493B1F28F0}"/>
              </a:ext>
            </a:extLst>
          </p:cNvPr>
          <p:cNvGrpSpPr/>
          <p:nvPr/>
        </p:nvGrpSpPr>
        <p:grpSpPr>
          <a:xfrm>
            <a:off x="1638397" y="1940133"/>
            <a:ext cx="407929" cy="1398782"/>
            <a:chOff x="17762909" y="5145196"/>
            <a:chExt cx="407929" cy="1398782"/>
          </a:xfrm>
          <a:solidFill>
            <a:schemeClr val="tx1"/>
          </a:solidFill>
        </p:grpSpPr>
        <p:sp>
          <p:nvSpPr>
            <p:cNvPr id="121" name="Forma libre 19">
              <a:extLst>
                <a:ext uri="{FF2B5EF4-FFF2-40B4-BE49-F238E27FC236}">
                  <a16:creationId xmlns:a16="http://schemas.microsoft.com/office/drawing/2014/main" id="{8CB9C21B-60F8-1445-926A-4E33D533639D}"/>
                </a:ext>
              </a:extLst>
            </p:cNvPr>
            <p:cNvSpPr/>
            <p:nvPr/>
          </p:nvSpPr>
          <p:spPr>
            <a:xfrm>
              <a:off x="17762909" y="6136049"/>
              <a:ext cx="407929" cy="407929"/>
            </a:xfrm>
            <a:custGeom>
              <a:avLst/>
              <a:gdLst>
                <a:gd name="connsiteX0" fmla="*/ 511138 w 532366"/>
                <a:gd name="connsiteY0" fmla="*/ 162903 h 532366"/>
                <a:gd name="connsiteX1" fmla="*/ 454210 w 532366"/>
                <a:gd name="connsiteY1" fmla="*/ 78434 h 532366"/>
                <a:gd name="connsiteX2" fmla="*/ 369740 w 532366"/>
                <a:gd name="connsiteY2" fmla="*/ 21505 h 532366"/>
                <a:gd name="connsiteX3" fmla="*/ 280397 w 532366"/>
                <a:gd name="connsiteY3" fmla="*/ 978 h 532366"/>
                <a:gd name="connsiteX4" fmla="*/ 274859 w 532366"/>
                <a:gd name="connsiteY4" fmla="*/ 757 h 532366"/>
                <a:gd name="connsiteX5" fmla="*/ 267032 w 532366"/>
                <a:gd name="connsiteY5" fmla="*/ 609 h 532366"/>
                <a:gd name="connsiteX6" fmla="*/ 264965 w 532366"/>
                <a:gd name="connsiteY6" fmla="*/ 609 h 532366"/>
                <a:gd name="connsiteX7" fmla="*/ 162848 w 532366"/>
                <a:gd name="connsiteY7" fmla="*/ 21505 h 532366"/>
                <a:gd name="connsiteX8" fmla="*/ 89158 w 532366"/>
                <a:gd name="connsiteY8" fmla="*/ 68318 h 532366"/>
                <a:gd name="connsiteX9" fmla="*/ 84654 w 532366"/>
                <a:gd name="connsiteY9" fmla="*/ 72305 h 532366"/>
                <a:gd name="connsiteX10" fmla="*/ 84433 w 532366"/>
                <a:gd name="connsiteY10" fmla="*/ 72600 h 532366"/>
                <a:gd name="connsiteX11" fmla="*/ 78378 w 532366"/>
                <a:gd name="connsiteY11" fmla="*/ 78507 h 532366"/>
                <a:gd name="connsiteX12" fmla="*/ 21450 w 532366"/>
                <a:gd name="connsiteY12" fmla="*/ 162977 h 532366"/>
                <a:gd name="connsiteX13" fmla="*/ 554 w 532366"/>
                <a:gd name="connsiteY13" fmla="*/ 266423 h 532366"/>
                <a:gd name="connsiteX14" fmla="*/ 21450 w 532366"/>
                <a:gd name="connsiteY14" fmla="*/ 369869 h 532366"/>
                <a:gd name="connsiteX15" fmla="*/ 78378 w 532366"/>
                <a:gd name="connsiteY15" fmla="*/ 454339 h 532366"/>
                <a:gd name="connsiteX16" fmla="*/ 162848 w 532366"/>
                <a:gd name="connsiteY16" fmla="*/ 511267 h 532366"/>
                <a:gd name="connsiteX17" fmla="*/ 252560 w 532366"/>
                <a:gd name="connsiteY17" fmla="*/ 531794 h 532366"/>
                <a:gd name="connsiteX18" fmla="*/ 255587 w 532366"/>
                <a:gd name="connsiteY18" fmla="*/ 532163 h 532366"/>
                <a:gd name="connsiteX19" fmla="*/ 257507 w 532366"/>
                <a:gd name="connsiteY19" fmla="*/ 532016 h 532366"/>
                <a:gd name="connsiteX20" fmla="*/ 266368 w 532366"/>
                <a:gd name="connsiteY20" fmla="*/ 532163 h 532366"/>
                <a:gd name="connsiteX21" fmla="*/ 369814 w 532366"/>
                <a:gd name="connsiteY21" fmla="*/ 511267 h 532366"/>
                <a:gd name="connsiteX22" fmla="*/ 442986 w 532366"/>
                <a:gd name="connsiteY22" fmla="*/ 464971 h 532366"/>
                <a:gd name="connsiteX23" fmla="*/ 448376 w 532366"/>
                <a:gd name="connsiteY23" fmla="*/ 460541 h 532366"/>
                <a:gd name="connsiteX24" fmla="*/ 449115 w 532366"/>
                <a:gd name="connsiteY24" fmla="*/ 459360 h 532366"/>
                <a:gd name="connsiteX25" fmla="*/ 454283 w 532366"/>
                <a:gd name="connsiteY25" fmla="*/ 454339 h 532366"/>
                <a:gd name="connsiteX26" fmla="*/ 511212 w 532366"/>
                <a:gd name="connsiteY26" fmla="*/ 369869 h 532366"/>
                <a:gd name="connsiteX27" fmla="*/ 532108 w 532366"/>
                <a:gd name="connsiteY27" fmla="*/ 266423 h 532366"/>
                <a:gd name="connsiteX28" fmla="*/ 511138 w 532366"/>
                <a:gd name="connsiteY28" fmla="*/ 162903 h 532366"/>
                <a:gd name="connsiteX29" fmla="*/ 417439 w 532366"/>
                <a:gd name="connsiteY29" fmla="*/ 80944 h 532366"/>
                <a:gd name="connsiteX30" fmla="*/ 373506 w 532366"/>
                <a:gd name="connsiteY30" fmla="*/ 102504 h 532366"/>
                <a:gd name="connsiteX31" fmla="*/ 368115 w 532366"/>
                <a:gd name="connsiteY31" fmla="*/ 94235 h 532366"/>
                <a:gd name="connsiteX32" fmla="*/ 316799 w 532366"/>
                <a:gd name="connsiteY32" fmla="*/ 32507 h 532366"/>
                <a:gd name="connsiteX33" fmla="*/ 417439 w 532366"/>
                <a:gd name="connsiteY33" fmla="*/ 80944 h 532366"/>
                <a:gd name="connsiteX34" fmla="*/ 270724 w 532366"/>
                <a:gd name="connsiteY34" fmla="*/ 27191 h 532366"/>
                <a:gd name="connsiteX35" fmla="*/ 272275 w 532366"/>
                <a:gd name="connsiteY35" fmla="*/ 27191 h 532366"/>
                <a:gd name="connsiteX36" fmla="*/ 346112 w 532366"/>
                <a:gd name="connsiteY36" fmla="*/ 109076 h 532366"/>
                <a:gd name="connsiteX37" fmla="*/ 347441 w 532366"/>
                <a:gd name="connsiteY37" fmla="*/ 111143 h 532366"/>
                <a:gd name="connsiteX38" fmla="*/ 264965 w 532366"/>
                <a:gd name="connsiteY38" fmla="*/ 121776 h 532366"/>
                <a:gd name="connsiteX39" fmla="*/ 191275 w 532366"/>
                <a:gd name="connsiteY39" fmla="*/ 111070 h 532366"/>
                <a:gd name="connsiteX40" fmla="*/ 192604 w 532366"/>
                <a:gd name="connsiteY40" fmla="*/ 109224 h 532366"/>
                <a:gd name="connsiteX41" fmla="*/ 270724 w 532366"/>
                <a:gd name="connsiteY41" fmla="*/ 27191 h 532366"/>
                <a:gd name="connsiteX42" fmla="*/ 226939 w 532366"/>
                <a:gd name="connsiteY42" fmla="*/ 30292 h 532366"/>
                <a:gd name="connsiteX43" fmla="*/ 170970 w 532366"/>
                <a:gd name="connsiteY43" fmla="*/ 93644 h 532366"/>
                <a:gd name="connsiteX44" fmla="*/ 164989 w 532366"/>
                <a:gd name="connsiteY44" fmla="*/ 102283 h 532366"/>
                <a:gd name="connsiteX45" fmla="*/ 117807 w 532366"/>
                <a:gd name="connsiteY45" fmla="*/ 78729 h 532366"/>
                <a:gd name="connsiteX46" fmla="*/ 226939 w 532366"/>
                <a:gd name="connsiteY46" fmla="*/ 30292 h 532366"/>
                <a:gd name="connsiteX47" fmla="*/ 115223 w 532366"/>
                <a:gd name="connsiteY47" fmla="*/ 451902 h 532366"/>
                <a:gd name="connsiteX48" fmla="*/ 159082 w 532366"/>
                <a:gd name="connsiteY48" fmla="*/ 430342 h 532366"/>
                <a:gd name="connsiteX49" fmla="*/ 215715 w 532366"/>
                <a:gd name="connsiteY49" fmla="*/ 500192 h 532366"/>
                <a:gd name="connsiteX50" fmla="*/ 115223 w 532366"/>
                <a:gd name="connsiteY50" fmla="*/ 451902 h 532366"/>
                <a:gd name="connsiteX51" fmla="*/ 261716 w 532366"/>
                <a:gd name="connsiteY51" fmla="*/ 505508 h 532366"/>
                <a:gd name="connsiteX52" fmla="*/ 260313 w 532366"/>
                <a:gd name="connsiteY52" fmla="*/ 505508 h 532366"/>
                <a:gd name="connsiteX53" fmla="*/ 185073 w 532366"/>
                <a:gd name="connsiteY53" fmla="*/ 421629 h 532366"/>
                <a:gd name="connsiteX54" fmla="*/ 267918 w 532366"/>
                <a:gd name="connsiteY54" fmla="*/ 410849 h 532366"/>
                <a:gd name="connsiteX55" fmla="*/ 341386 w 532366"/>
                <a:gd name="connsiteY55" fmla="*/ 421481 h 532366"/>
                <a:gd name="connsiteX56" fmla="*/ 261716 w 532366"/>
                <a:gd name="connsiteY56" fmla="*/ 505508 h 532366"/>
                <a:gd name="connsiteX57" fmla="*/ 305501 w 532366"/>
                <a:gd name="connsiteY57" fmla="*/ 502333 h 532366"/>
                <a:gd name="connsiteX58" fmla="*/ 367599 w 532366"/>
                <a:gd name="connsiteY58" fmla="*/ 430268 h 532366"/>
                <a:gd name="connsiteX59" fmla="*/ 414781 w 532366"/>
                <a:gd name="connsiteY59" fmla="*/ 453822 h 532366"/>
                <a:gd name="connsiteX60" fmla="*/ 305501 w 532366"/>
                <a:gd name="connsiteY60" fmla="*/ 502333 h 532366"/>
                <a:gd name="connsiteX61" fmla="*/ 435455 w 532366"/>
                <a:gd name="connsiteY61" fmla="*/ 435437 h 532366"/>
                <a:gd name="connsiteX62" fmla="*/ 381923 w 532366"/>
                <a:gd name="connsiteY62" fmla="*/ 407378 h 532366"/>
                <a:gd name="connsiteX63" fmla="*/ 402671 w 532366"/>
                <a:gd name="connsiteY63" fmla="*/ 364184 h 532366"/>
                <a:gd name="connsiteX64" fmla="*/ 395140 w 532366"/>
                <a:gd name="connsiteY64" fmla="*/ 346980 h 532366"/>
                <a:gd name="connsiteX65" fmla="*/ 377936 w 532366"/>
                <a:gd name="connsiteY65" fmla="*/ 354511 h 532366"/>
                <a:gd name="connsiteX66" fmla="*/ 356449 w 532366"/>
                <a:gd name="connsiteY66" fmla="*/ 398296 h 532366"/>
                <a:gd name="connsiteX67" fmla="*/ 268288 w 532366"/>
                <a:gd name="connsiteY67" fmla="*/ 384341 h 532366"/>
                <a:gd name="connsiteX68" fmla="*/ 170749 w 532366"/>
                <a:gd name="connsiteY68" fmla="*/ 398149 h 532366"/>
                <a:gd name="connsiteX69" fmla="*/ 151256 w 532366"/>
                <a:gd name="connsiteY69" fmla="*/ 354954 h 532366"/>
                <a:gd name="connsiteX70" fmla="*/ 134273 w 532366"/>
                <a:gd name="connsiteY70" fmla="*/ 346832 h 532366"/>
                <a:gd name="connsiteX71" fmla="*/ 126151 w 532366"/>
                <a:gd name="connsiteY71" fmla="*/ 363814 h 532366"/>
                <a:gd name="connsiteX72" fmla="*/ 145349 w 532366"/>
                <a:gd name="connsiteY72" fmla="*/ 407157 h 532366"/>
                <a:gd name="connsiteX73" fmla="*/ 94770 w 532366"/>
                <a:gd name="connsiteY73" fmla="*/ 433221 h 532366"/>
                <a:gd name="connsiteX74" fmla="*/ 26914 w 532366"/>
                <a:gd name="connsiteY74" fmla="*/ 266349 h 532366"/>
                <a:gd name="connsiteX75" fmla="*/ 96985 w 532366"/>
                <a:gd name="connsiteY75" fmla="*/ 97188 h 532366"/>
                <a:gd name="connsiteX76" fmla="*/ 97059 w 532366"/>
                <a:gd name="connsiteY76" fmla="*/ 97114 h 532366"/>
                <a:gd name="connsiteX77" fmla="*/ 150517 w 532366"/>
                <a:gd name="connsiteY77" fmla="*/ 125172 h 532366"/>
                <a:gd name="connsiteX78" fmla="*/ 120392 w 532366"/>
                <a:gd name="connsiteY78" fmla="*/ 196056 h 532366"/>
                <a:gd name="connsiteX79" fmla="*/ 129621 w 532366"/>
                <a:gd name="connsiteY79" fmla="*/ 212448 h 532366"/>
                <a:gd name="connsiteX80" fmla="*/ 133239 w 532366"/>
                <a:gd name="connsiteY80" fmla="*/ 212965 h 532366"/>
                <a:gd name="connsiteX81" fmla="*/ 146013 w 532366"/>
                <a:gd name="connsiteY81" fmla="*/ 203292 h 532366"/>
                <a:gd name="connsiteX82" fmla="*/ 175991 w 532366"/>
                <a:gd name="connsiteY82" fmla="*/ 134328 h 532366"/>
                <a:gd name="connsiteX83" fmla="*/ 264374 w 532366"/>
                <a:gd name="connsiteY83" fmla="*/ 148431 h 532366"/>
                <a:gd name="connsiteX84" fmla="*/ 269543 w 532366"/>
                <a:gd name="connsiteY84" fmla="*/ 148505 h 532366"/>
                <a:gd name="connsiteX85" fmla="*/ 361618 w 532366"/>
                <a:gd name="connsiteY85" fmla="*/ 134771 h 532366"/>
                <a:gd name="connsiteX86" fmla="*/ 388568 w 532366"/>
                <a:gd name="connsiteY86" fmla="*/ 202702 h 532366"/>
                <a:gd name="connsiteX87" fmla="*/ 401490 w 532366"/>
                <a:gd name="connsiteY87" fmla="*/ 212817 h 532366"/>
                <a:gd name="connsiteX88" fmla="*/ 404665 w 532366"/>
                <a:gd name="connsiteY88" fmla="*/ 212448 h 532366"/>
                <a:gd name="connsiteX89" fmla="*/ 414411 w 532366"/>
                <a:gd name="connsiteY89" fmla="*/ 196352 h 532366"/>
                <a:gd name="connsiteX90" fmla="*/ 387018 w 532366"/>
                <a:gd name="connsiteY90" fmla="*/ 125763 h 532366"/>
                <a:gd name="connsiteX91" fmla="*/ 437670 w 532366"/>
                <a:gd name="connsiteY91" fmla="*/ 99699 h 532366"/>
                <a:gd name="connsiteX92" fmla="*/ 505379 w 532366"/>
                <a:gd name="connsiteY92" fmla="*/ 266423 h 532366"/>
                <a:gd name="connsiteX93" fmla="*/ 435455 w 532366"/>
                <a:gd name="connsiteY93" fmla="*/ 435437 h 532366"/>
                <a:gd name="connsiteX94" fmla="*/ 185738 w 532366"/>
                <a:gd name="connsiteY94" fmla="*/ 232606 h 532366"/>
                <a:gd name="connsiteX95" fmla="*/ 184852 w 532366"/>
                <a:gd name="connsiteY95" fmla="*/ 238291 h 532366"/>
                <a:gd name="connsiteX96" fmla="*/ 159968 w 532366"/>
                <a:gd name="connsiteY96" fmla="*/ 308806 h 532366"/>
                <a:gd name="connsiteX97" fmla="*/ 144536 w 532366"/>
                <a:gd name="connsiteY97" fmla="*/ 321358 h 532366"/>
                <a:gd name="connsiteX98" fmla="*/ 143650 w 532366"/>
                <a:gd name="connsiteY98" fmla="*/ 321358 h 532366"/>
                <a:gd name="connsiteX99" fmla="*/ 128587 w 532366"/>
                <a:gd name="connsiteY99" fmla="*/ 309396 h 532366"/>
                <a:gd name="connsiteX100" fmla="*/ 112934 w 532366"/>
                <a:gd name="connsiteY100" fmla="*/ 259704 h 532366"/>
                <a:gd name="connsiteX101" fmla="*/ 97133 w 532366"/>
                <a:gd name="connsiteY101" fmla="*/ 309396 h 532366"/>
                <a:gd name="connsiteX102" fmla="*/ 82070 w 532366"/>
                <a:gd name="connsiteY102" fmla="*/ 321358 h 532366"/>
                <a:gd name="connsiteX103" fmla="*/ 81184 w 532366"/>
                <a:gd name="connsiteY103" fmla="*/ 321358 h 532366"/>
                <a:gd name="connsiteX104" fmla="*/ 65752 w 532366"/>
                <a:gd name="connsiteY104" fmla="*/ 308806 h 532366"/>
                <a:gd name="connsiteX105" fmla="*/ 41607 w 532366"/>
                <a:gd name="connsiteY105" fmla="*/ 239251 h 532366"/>
                <a:gd name="connsiteX106" fmla="*/ 40352 w 532366"/>
                <a:gd name="connsiteY106" fmla="*/ 232458 h 532366"/>
                <a:gd name="connsiteX107" fmla="*/ 53790 w 532366"/>
                <a:gd name="connsiteY107" fmla="*/ 219758 h 532366"/>
                <a:gd name="connsiteX108" fmla="*/ 67376 w 532366"/>
                <a:gd name="connsiteY108" fmla="*/ 230612 h 532366"/>
                <a:gd name="connsiteX109" fmla="*/ 82439 w 532366"/>
                <a:gd name="connsiteY109" fmla="*/ 280674 h 532366"/>
                <a:gd name="connsiteX110" fmla="*/ 97871 w 532366"/>
                <a:gd name="connsiteY110" fmla="*/ 230760 h 532366"/>
                <a:gd name="connsiteX111" fmla="*/ 112196 w 532366"/>
                <a:gd name="connsiteY111" fmla="*/ 219536 h 532366"/>
                <a:gd name="connsiteX112" fmla="*/ 113820 w 532366"/>
                <a:gd name="connsiteY112" fmla="*/ 219536 h 532366"/>
                <a:gd name="connsiteX113" fmla="*/ 128145 w 532366"/>
                <a:gd name="connsiteY113" fmla="*/ 230760 h 532366"/>
                <a:gd name="connsiteX114" fmla="*/ 143798 w 532366"/>
                <a:gd name="connsiteY114" fmla="*/ 280821 h 532366"/>
                <a:gd name="connsiteX115" fmla="*/ 159230 w 532366"/>
                <a:gd name="connsiteY115" fmla="*/ 230391 h 532366"/>
                <a:gd name="connsiteX116" fmla="*/ 172668 w 532366"/>
                <a:gd name="connsiteY116" fmla="*/ 219684 h 532366"/>
                <a:gd name="connsiteX117" fmla="*/ 185738 w 532366"/>
                <a:gd name="connsiteY117" fmla="*/ 232606 h 532366"/>
                <a:gd name="connsiteX118" fmla="*/ 340205 w 532366"/>
                <a:gd name="connsiteY118" fmla="*/ 232606 h 532366"/>
                <a:gd name="connsiteX119" fmla="*/ 339319 w 532366"/>
                <a:gd name="connsiteY119" fmla="*/ 238291 h 532366"/>
                <a:gd name="connsiteX120" fmla="*/ 314436 w 532366"/>
                <a:gd name="connsiteY120" fmla="*/ 308806 h 532366"/>
                <a:gd name="connsiteX121" fmla="*/ 299004 w 532366"/>
                <a:gd name="connsiteY121" fmla="*/ 321358 h 532366"/>
                <a:gd name="connsiteX122" fmla="*/ 298118 w 532366"/>
                <a:gd name="connsiteY122" fmla="*/ 321358 h 532366"/>
                <a:gd name="connsiteX123" fmla="*/ 283055 w 532366"/>
                <a:gd name="connsiteY123" fmla="*/ 309396 h 532366"/>
                <a:gd name="connsiteX124" fmla="*/ 267401 w 532366"/>
                <a:gd name="connsiteY124" fmla="*/ 259704 h 532366"/>
                <a:gd name="connsiteX125" fmla="*/ 251600 w 532366"/>
                <a:gd name="connsiteY125" fmla="*/ 309396 h 532366"/>
                <a:gd name="connsiteX126" fmla="*/ 236538 w 532366"/>
                <a:gd name="connsiteY126" fmla="*/ 321358 h 532366"/>
                <a:gd name="connsiteX127" fmla="*/ 235651 w 532366"/>
                <a:gd name="connsiteY127" fmla="*/ 321358 h 532366"/>
                <a:gd name="connsiteX128" fmla="*/ 220219 w 532366"/>
                <a:gd name="connsiteY128" fmla="*/ 308806 h 532366"/>
                <a:gd name="connsiteX129" fmla="*/ 196075 w 532366"/>
                <a:gd name="connsiteY129" fmla="*/ 239251 h 532366"/>
                <a:gd name="connsiteX130" fmla="*/ 194820 w 532366"/>
                <a:gd name="connsiteY130" fmla="*/ 232458 h 532366"/>
                <a:gd name="connsiteX131" fmla="*/ 208258 w 532366"/>
                <a:gd name="connsiteY131" fmla="*/ 219758 h 532366"/>
                <a:gd name="connsiteX132" fmla="*/ 221844 w 532366"/>
                <a:gd name="connsiteY132" fmla="*/ 230612 h 532366"/>
                <a:gd name="connsiteX133" fmla="*/ 236907 w 532366"/>
                <a:gd name="connsiteY133" fmla="*/ 280674 h 532366"/>
                <a:gd name="connsiteX134" fmla="*/ 252339 w 532366"/>
                <a:gd name="connsiteY134" fmla="*/ 230760 h 532366"/>
                <a:gd name="connsiteX135" fmla="*/ 266663 w 532366"/>
                <a:gd name="connsiteY135" fmla="*/ 219536 h 532366"/>
                <a:gd name="connsiteX136" fmla="*/ 268288 w 532366"/>
                <a:gd name="connsiteY136" fmla="*/ 219536 h 532366"/>
                <a:gd name="connsiteX137" fmla="*/ 282612 w 532366"/>
                <a:gd name="connsiteY137" fmla="*/ 230760 h 532366"/>
                <a:gd name="connsiteX138" fmla="*/ 298265 w 532366"/>
                <a:gd name="connsiteY138" fmla="*/ 280821 h 532366"/>
                <a:gd name="connsiteX139" fmla="*/ 313697 w 532366"/>
                <a:gd name="connsiteY139" fmla="*/ 230391 h 532366"/>
                <a:gd name="connsiteX140" fmla="*/ 327136 w 532366"/>
                <a:gd name="connsiteY140" fmla="*/ 219684 h 532366"/>
                <a:gd name="connsiteX141" fmla="*/ 340205 w 532366"/>
                <a:gd name="connsiteY141" fmla="*/ 232606 h 532366"/>
                <a:gd name="connsiteX142" fmla="*/ 452659 w 532366"/>
                <a:gd name="connsiteY142" fmla="*/ 280821 h 532366"/>
                <a:gd name="connsiteX143" fmla="*/ 468091 w 532366"/>
                <a:gd name="connsiteY143" fmla="*/ 230391 h 532366"/>
                <a:gd name="connsiteX144" fmla="*/ 481529 w 532366"/>
                <a:gd name="connsiteY144" fmla="*/ 219684 h 532366"/>
                <a:gd name="connsiteX145" fmla="*/ 494599 w 532366"/>
                <a:gd name="connsiteY145" fmla="*/ 232606 h 532366"/>
                <a:gd name="connsiteX146" fmla="*/ 493712 w 532366"/>
                <a:gd name="connsiteY146" fmla="*/ 238291 h 532366"/>
                <a:gd name="connsiteX147" fmla="*/ 468829 w 532366"/>
                <a:gd name="connsiteY147" fmla="*/ 308806 h 532366"/>
                <a:gd name="connsiteX148" fmla="*/ 453397 w 532366"/>
                <a:gd name="connsiteY148" fmla="*/ 321358 h 532366"/>
                <a:gd name="connsiteX149" fmla="*/ 452511 w 532366"/>
                <a:gd name="connsiteY149" fmla="*/ 321358 h 532366"/>
                <a:gd name="connsiteX150" fmla="*/ 437449 w 532366"/>
                <a:gd name="connsiteY150" fmla="*/ 309396 h 532366"/>
                <a:gd name="connsiteX151" fmla="*/ 421795 w 532366"/>
                <a:gd name="connsiteY151" fmla="*/ 259704 h 532366"/>
                <a:gd name="connsiteX152" fmla="*/ 405994 w 532366"/>
                <a:gd name="connsiteY152" fmla="*/ 309396 h 532366"/>
                <a:gd name="connsiteX153" fmla="*/ 390931 w 532366"/>
                <a:gd name="connsiteY153" fmla="*/ 321358 h 532366"/>
                <a:gd name="connsiteX154" fmla="*/ 390045 w 532366"/>
                <a:gd name="connsiteY154" fmla="*/ 321358 h 532366"/>
                <a:gd name="connsiteX155" fmla="*/ 374613 w 532366"/>
                <a:gd name="connsiteY155" fmla="*/ 308806 h 532366"/>
                <a:gd name="connsiteX156" fmla="*/ 350468 w 532366"/>
                <a:gd name="connsiteY156" fmla="*/ 239251 h 532366"/>
                <a:gd name="connsiteX157" fmla="*/ 349213 w 532366"/>
                <a:gd name="connsiteY157" fmla="*/ 232458 h 532366"/>
                <a:gd name="connsiteX158" fmla="*/ 362651 w 532366"/>
                <a:gd name="connsiteY158" fmla="*/ 219758 h 532366"/>
                <a:gd name="connsiteX159" fmla="*/ 376238 w 532366"/>
                <a:gd name="connsiteY159" fmla="*/ 230612 h 532366"/>
                <a:gd name="connsiteX160" fmla="*/ 391300 w 532366"/>
                <a:gd name="connsiteY160" fmla="*/ 280674 h 532366"/>
                <a:gd name="connsiteX161" fmla="*/ 406732 w 532366"/>
                <a:gd name="connsiteY161" fmla="*/ 230760 h 532366"/>
                <a:gd name="connsiteX162" fmla="*/ 421057 w 532366"/>
                <a:gd name="connsiteY162" fmla="*/ 219536 h 532366"/>
                <a:gd name="connsiteX163" fmla="*/ 422681 w 532366"/>
                <a:gd name="connsiteY163" fmla="*/ 219536 h 532366"/>
                <a:gd name="connsiteX164" fmla="*/ 437006 w 532366"/>
                <a:gd name="connsiteY164" fmla="*/ 230760 h 532366"/>
                <a:gd name="connsiteX165" fmla="*/ 452659 w 532366"/>
                <a:gd name="connsiteY165" fmla="*/ 280821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32366" h="532366">
                  <a:moveTo>
                    <a:pt x="511138" y="162903"/>
                  </a:moveTo>
                  <a:cubicBezTo>
                    <a:pt x="497773" y="131227"/>
                    <a:pt x="478576" y="102800"/>
                    <a:pt x="454210" y="78434"/>
                  </a:cubicBezTo>
                  <a:cubicBezTo>
                    <a:pt x="429770" y="53993"/>
                    <a:pt x="401342" y="34870"/>
                    <a:pt x="369740" y="21505"/>
                  </a:cubicBezTo>
                  <a:cubicBezTo>
                    <a:pt x="341239" y="9470"/>
                    <a:pt x="311261" y="2603"/>
                    <a:pt x="280397" y="978"/>
                  </a:cubicBezTo>
                  <a:cubicBezTo>
                    <a:pt x="278551" y="535"/>
                    <a:pt x="276705" y="462"/>
                    <a:pt x="274859" y="757"/>
                  </a:cubicBezTo>
                  <a:cubicBezTo>
                    <a:pt x="272275" y="683"/>
                    <a:pt x="269690" y="609"/>
                    <a:pt x="267032" y="609"/>
                  </a:cubicBezTo>
                  <a:cubicBezTo>
                    <a:pt x="266368" y="535"/>
                    <a:pt x="265703" y="535"/>
                    <a:pt x="264965" y="609"/>
                  </a:cubicBezTo>
                  <a:cubicBezTo>
                    <a:pt x="229523" y="757"/>
                    <a:pt x="195189" y="7771"/>
                    <a:pt x="162848" y="21505"/>
                  </a:cubicBezTo>
                  <a:cubicBezTo>
                    <a:pt x="135750" y="32950"/>
                    <a:pt x="111014" y="48677"/>
                    <a:pt x="89158" y="68318"/>
                  </a:cubicBezTo>
                  <a:cubicBezTo>
                    <a:pt x="87460" y="69278"/>
                    <a:pt x="85910" y="70607"/>
                    <a:pt x="84654" y="72305"/>
                  </a:cubicBezTo>
                  <a:cubicBezTo>
                    <a:pt x="84581" y="72379"/>
                    <a:pt x="84507" y="72527"/>
                    <a:pt x="84433" y="72600"/>
                  </a:cubicBezTo>
                  <a:cubicBezTo>
                    <a:pt x="82365" y="74520"/>
                    <a:pt x="80372" y="76514"/>
                    <a:pt x="78378" y="78507"/>
                  </a:cubicBezTo>
                  <a:cubicBezTo>
                    <a:pt x="53938" y="102948"/>
                    <a:pt x="34814" y="131375"/>
                    <a:pt x="21450" y="162977"/>
                  </a:cubicBezTo>
                  <a:cubicBezTo>
                    <a:pt x="7568" y="195761"/>
                    <a:pt x="554" y="230538"/>
                    <a:pt x="554" y="266423"/>
                  </a:cubicBezTo>
                  <a:cubicBezTo>
                    <a:pt x="554" y="302308"/>
                    <a:pt x="7568" y="337085"/>
                    <a:pt x="21450" y="369869"/>
                  </a:cubicBezTo>
                  <a:cubicBezTo>
                    <a:pt x="34814" y="401545"/>
                    <a:pt x="54012" y="429973"/>
                    <a:pt x="78378" y="454339"/>
                  </a:cubicBezTo>
                  <a:cubicBezTo>
                    <a:pt x="102818" y="478779"/>
                    <a:pt x="131246" y="497903"/>
                    <a:pt x="162848" y="511267"/>
                  </a:cubicBezTo>
                  <a:cubicBezTo>
                    <a:pt x="191423" y="523377"/>
                    <a:pt x="221549" y="530244"/>
                    <a:pt x="252560" y="531794"/>
                  </a:cubicBezTo>
                  <a:cubicBezTo>
                    <a:pt x="253520" y="532016"/>
                    <a:pt x="254554" y="532163"/>
                    <a:pt x="255587" y="532163"/>
                  </a:cubicBezTo>
                  <a:cubicBezTo>
                    <a:pt x="256252" y="532163"/>
                    <a:pt x="256917" y="532089"/>
                    <a:pt x="257507" y="532016"/>
                  </a:cubicBezTo>
                  <a:cubicBezTo>
                    <a:pt x="260461" y="532089"/>
                    <a:pt x="263414" y="532163"/>
                    <a:pt x="266368" y="532163"/>
                  </a:cubicBezTo>
                  <a:cubicBezTo>
                    <a:pt x="302253" y="532163"/>
                    <a:pt x="337030" y="525149"/>
                    <a:pt x="369814" y="511267"/>
                  </a:cubicBezTo>
                  <a:cubicBezTo>
                    <a:pt x="396690" y="499896"/>
                    <a:pt x="421278" y="484317"/>
                    <a:pt x="442986" y="464971"/>
                  </a:cubicBezTo>
                  <a:cubicBezTo>
                    <a:pt x="445054" y="464012"/>
                    <a:pt x="446974" y="462535"/>
                    <a:pt x="448376" y="460541"/>
                  </a:cubicBezTo>
                  <a:cubicBezTo>
                    <a:pt x="448672" y="460172"/>
                    <a:pt x="448893" y="459803"/>
                    <a:pt x="449115" y="459360"/>
                  </a:cubicBezTo>
                  <a:cubicBezTo>
                    <a:pt x="450887" y="457735"/>
                    <a:pt x="452585" y="456037"/>
                    <a:pt x="454283" y="454339"/>
                  </a:cubicBezTo>
                  <a:cubicBezTo>
                    <a:pt x="478724" y="429899"/>
                    <a:pt x="497847" y="401471"/>
                    <a:pt x="511212" y="369869"/>
                  </a:cubicBezTo>
                  <a:cubicBezTo>
                    <a:pt x="525093" y="337085"/>
                    <a:pt x="532108" y="302308"/>
                    <a:pt x="532108" y="266423"/>
                  </a:cubicBezTo>
                  <a:cubicBezTo>
                    <a:pt x="532108" y="230538"/>
                    <a:pt x="525020" y="195613"/>
                    <a:pt x="511138" y="162903"/>
                  </a:cubicBezTo>
                  <a:moveTo>
                    <a:pt x="417439" y="80944"/>
                  </a:moveTo>
                  <a:cubicBezTo>
                    <a:pt x="403336" y="89435"/>
                    <a:pt x="388642" y="96598"/>
                    <a:pt x="373506" y="102504"/>
                  </a:cubicBezTo>
                  <a:cubicBezTo>
                    <a:pt x="371733" y="99773"/>
                    <a:pt x="369961" y="96967"/>
                    <a:pt x="368115" y="94235"/>
                  </a:cubicBezTo>
                  <a:cubicBezTo>
                    <a:pt x="353717" y="72970"/>
                    <a:pt x="336587" y="52295"/>
                    <a:pt x="316799" y="32507"/>
                  </a:cubicBezTo>
                  <a:cubicBezTo>
                    <a:pt x="353643" y="40334"/>
                    <a:pt x="387978" y="56799"/>
                    <a:pt x="417439" y="80944"/>
                  </a:cubicBezTo>
                  <a:moveTo>
                    <a:pt x="270724" y="27191"/>
                  </a:moveTo>
                  <a:cubicBezTo>
                    <a:pt x="271241" y="27191"/>
                    <a:pt x="271758" y="27191"/>
                    <a:pt x="272275" y="27191"/>
                  </a:cubicBezTo>
                  <a:cubicBezTo>
                    <a:pt x="301957" y="53034"/>
                    <a:pt x="326840" y="80501"/>
                    <a:pt x="346112" y="109076"/>
                  </a:cubicBezTo>
                  <a:cubicBezTo>
                    <a:pt x="346555" y="109741"/>
                    <a:pt x="346998" y="110479"/>
                    <a:pt x="347441" y="111143"/>
                  </a:cubicBezTo>
                  <a:cubicBezTo>
                    <a:pt x="320786" y="118601"/>
                    <a:pt x="293097" y="122293"/>
                    <a:pt x="264965" y="121776"/>
                  </a:cubicBezTo>
                  <a:cubicBezTo>
                    <a:pt x="239786" y="121333"/>
                    <a:pt x="215051" y="117715"/>
                    <a:pt x="191275" y="111070"/>
                  </a:cubicBezTo>
                  <a:cubicBezTo>
                    <a:pt x="191718" y="110479"/>
                    <a:pt x="192161" y="109814"/>
                    <a:pt x="192604" y="109224"/>
                  </a:cubicBezTo>
                  <a:cubicBezTo>
                    <a:pt x="213205" y="80427"/>
                    <a:pt x="239491" y="52886"/>
                    <a:pt x="270724" y="27191"/>
                  </a:cubicBezTo>
                  <a:moveTo>
                    <a:pt x="226939" y="30292"/>
                  </a:moveTo>
                  <a:cubicBezTo>
                    <a:pt x="205452" y="50523"/>
                    <a:pt x="186697" y="71788"/>
                    <a:pt x="170970" y="93644"/>
                  </a:cubicBezTo>
                  <a:cubicBezTo>
                    <a:pt x="168903" y="96524"/>
                    <a:pt x="166909" y="99403"/>
                    <a:pt x="164989" y="102283"/>
                  </a:cubicBezTo>
                  <a:cubicBezTo>
                    <a:pt x="148671" y="95933"/>
                    <a:pt x="132870" y="88033"/>
                    <a:pt x="117807" y="78729"/>
                  </a:cubicBezTo>
                  <a:cubicBezTo>
                    <a:pt x="149631" y="53403"/>
                    <a:pt x="186993" y="36863"/>
                    <a:pt x="226939" y="30292"/>
                  </a:cubicBezTo>
                  <a:moveTo>
                    <a:pt x="115223" y="451902"/>
                  </a:moveTo>
                  <a:cubicBezTo>
                    <a:pt x="129252" y="443411"/>
                    <a:pt x="143946" y="436249"/>
                    <a:pt x="159082" y="430342"/>
                  </a:cubicBezTo>
                  <a:cubicBezTo>
                    <a:pt x="174440" y="454486"/>
                    <a:pt x="193343" y="477819"/>
                    <a:pt x="215715" y="500192"/>
                  </a:cubicBezTo>
                  <a:cubicBezTo>
                    <a:pt x="178945" y="492365"/>
                    <a:pt x="144610" y="475899"/>
                    <a:pt x="115223" y="451902"/>
                  </a:cubicBezTo>
                  <a:moveTo>
                    <a:pt x="261716" y="505508"/>
                  </a:moveTo>
                  <a:cubicBezTo>
                    <a:pt x="261273" y="505508"/>
                    <a:pt x="260756" y="505508"/>
                    <a:pt x="260313" y="505508"/>
                  </a:cubicBezTo>
                  <a:cubicBezTo>
                    <a:pt x="229671" y="478927"/>
                    <a:pt x="204492" y="450868"/>
                    <a:pt x="185073" y="421629"/>
                  </a:cubicBezTo>
                  <a:cubicBezTo>
                    <a:pt x="211802" y="414098"/>
                    <a:pt x="239639" y="410406"/>
                    <a:pt x="267918" y="410849"/>
                  </a:cubicBezTo>
                  <a:cubicBezTo>
                    <a:pt x="293023" y="411218"/>
                    <a:pt x="317685" y="414836"/>
                    <a:pt x="341386" y="421481"/>
                  </a:cubicBezTo>
                  <a:cubicBezTo>
                    <a:pt x="320490" y="450942"/>
                    <a:pt x="293909" y="479001"/>
                    <a:pt x="261716" y="505508"/>
                  </a:cubicBezTo>
                  <a:moveTo>
                    <a:pt x="305501" y="502333"/>
                  </a:moveTo>
                  <a:cubicBezTo>
                    <a:pt x="329942" y="479370"/>
                    <a:pt x="350690" y="455299"/>
                    <a:pt x="367599" y="430268"/>
                  </a:cubicBezTo>
                  <a:cubicBezTo>
                    <a:pt x="383990" y="436618"/>
                    <a:pt x="399718" y="444445"/>
                    <a:pt x="414781" y="453822"/>
                  </a:cubicBezTo>
                  <a:cubicBezTo>
                    <a:pt x="382957" y="479222"/>
                    <a:pt x="345521" y="495762"/>
                    <a:pt x="305501" y="502333"/>
                  </a:cubicBezTo>
                  <a:moveTo>
                    <a:pt x="435455" y="435437"/>
                  </a:moveTo>
                  <a:cubicBezTo>
                    <a:pt x="418472" y="424287"/>
                    <a:pt x="400530" y="414984"/>
                    <a:pt x="381923" y="407378"/>
                  </a:cubicBezTo>
                  <a:cubicBezTo>
                    <a:pt x="390045" y="393275"/>
                    <a:pt x="396912" y="378877"/>
                    <a:pt x="402671" y="364184"/>
                  </a:cubicBezTo>
                  <a:cubicBezTo>
                    <a:pt x="405329" y="357317"/>
                    <a:pt x="402007" y="349638"/>
                    <a:pt x="395140" y="346980"/>
                  </a:cubicBezTo>
                  <a:cubicBezTo>
                    <a:pt x="388273" y="344321"/>
                    <a:pt x="380594" y="347644"/>
                    <a:pt x="377936" y="354511"/>
                  </a:cubicBezTo>
                  <a:cubicBezTo>
                    <a:pt x="372103" y="369352"/>
                    <a:pt x="364940" y="383972"/>
                    <a:pt x="356449" y="398296"/>
                  </a:cubicBezTo>
                  <a:cubicBezTo>
                    <a:pt x="328096" y="389510"/>
                    <a:pt x="298487" y="384784"/>
                    <a:pt x="268288" y="384341"/>
                  </a:cubicBezTo>
                  <a:cubicBezTo>
                    <a:pt x="234913" y="383824"/>
                    <a:pt x="202129" y="388476"/>
                    <a:pt x="170749" y="398149"/>
                  </a:cubicBezTo>
                  <a:cubicBezTo>
                    <a:pt x="162922" y="383972"/>
                    <a:pt x="156424" y="369574"/>
                    <a:pt x="151256" y="354954"/>
                  </a:cubicBezTo>
                  <a:cubicBezTo>
                    <a:pt x="148819" y="348013"/>
                    <a:pt x="141214" y="344395"/>
                    <a:pt x="134273" y="346832"/>
                  </a:cubicBezTo>
                  <a:cubicBezTo>
                    <a:pt x="127332" y="349268"/>
                    <a:pt x="123714" y="356874"/>
                    <a:pt x="126151" y="363814"/>
                  </a:cubicBezTo>
                  <a:cubicBezTo>
                    <a:pt x="131320" y="378508"/>
                    <a:pt x="137743" y="392980"/>
                    <a:pt x="145349" y="407157"/>
                  </a:cubicBezTo>
                  <a:cubicBezTo>
                    <a:pt x="127849" y="414245"/>
                    <a:pt x="110940" y="422958"/>
                    <a:pt x="94770" y="433221"/>
                  </a:cubicBezTo>
                  <a:cubicBezTo>
                    <a:pt x="50985" y="388328"/>
                    <a:pt x="26914" y="329185"/>
                    <a:pt x="26914" y="266349"/>
                  </a:cubicBezTo>
                  <a:cubicBezTo>
                    <a:pt x="26914" y="202480"/>
                    <a:pt x="51797" y="142377"/>
                    <a:pt x="96985" y="97188"/>
                  </a:cubicBezTo>
                  <a:cubicBezTo>
                    <a:pt x="96985" y="97188"/>
                    <a:pt x="97059" y="97114"/>
                    <a:pt x="97059" y="97114"/>
                  </a:cubicBezTo>
                  <a:cubicBezTo>
                    <a:pt x="114042" y="108264"/>
                    <a:pt x="131984" y="117641"/>
                    <a:pt x="150517" y="125172"/>
                  </a:cubicBezTo>
                  <a:cubicBezTo>
                    <a:pt x="137300" y="148284"/>
                    <a:pt x="127185" y="171985"/>
                    <a:pt x="120392" y="196056"/>
                  </a:cubicBezTo>
                  <a:cubicBezTo>
                    <a:pt x="118398" y="203145"/>
                    <a:pt x="122533" y="210454"/>
                    <a:pt x="129621" y="212448"/>
                  </a:cubicBezTo>
                  <a:cubicBezTo>
                    <a:pt x="130803" y="212817"/>
                    <a:pt x="132058" y="212965"/>
                    <a:pt x="133239" y="212965"/>
                  </a:cubicBezTo>
                  <a:cubicBezTo>
                    <a:pt x="139072" y="212965"/>
                    <a:pt x="144389" y="209126"/>
                    <a:pt x="146013" y="203292"/>
                  </a:cubicBezTo>
                  <a:cubicBezTo>
                    <a:pt x="152585" y="179886"/>
                    <a:pt x="162626" y="156775"/>
                    <a:pt x="175991" y="134328"/>
                  </a:cubicBezTo>
                  <a:cubicBezTo>
                    <a:pt x="204418" y="143115"/>
                    <a:pt x="234101" y="147914"/>
                    <a:pt x="264374" y="148431"/>
                  </a:cubicBezTo>
                  <a:cubicBezTo>
                    <a:pt x="266072" y="148431"/>
                    <a:pt x="267844" y="148505"/>
                    <a:pt x="269543" y="148505"/>
                  </a:cubicBezTo>
                  <a:cubicBezTo>
                    <a:pt x="300997" y="148505"/>
                    <a:pt x="332009" y="143853"/>
                    <a:pt x="361618" y="134771"/>
                  </a:cubicBezTo>
                  <a:cubicBezTo>
                    <a:pt x="373875" y="156996"/>
                    <a:pt x="382883" y="179738"/>
                    <a:pt x="388568" y="202702"/>
                  </a:cubicBezTo>
                  <a:cubicBezTo>
                    <a:pt x="390045" y="208756"/>
                    <a:pt x="395509" y="212817"/>
                    <a:pt x="401490" y="212817"/>
                  </a:cubicBezTo>
                  <a:cubicBezTo>
                    <a:pt x="402523" y="212817"/>
                    <a:pt x="403631" y="212670"/>
                    <a:pt x="404665" y="212448"/>
                  </a:cubicBezTo>
                  <a:cubicBezTo>
                    <a:pt x="411827" y="210676"/>
                    <a:pt x="416183" y="203514"/>
                    <a:pt x="414411" y="196352"/>
                  </a:cubicBezTo>
                  <a:cubicBezTo>
                    <a:pt x="408504" y="172428"/>
                    <a:pt x="399349" y="148800"/>
                    <a:pt x="387018" y="125763"/>
                  </a:cubicBezTo>
                  <a:cubicBezTo>
                    <a:pt x="404517" y="118675"/>
                    <a:pt x="421500" y="109962"/>
                    <a:pt x="437670" y="99699"/>
                  </a:cubicBezTo>
                  <a:cubicBezTo>
                    <a:pt x="481382" y="144592"/>
                    <a:pt x="505379" y="203661"/>
                    <a:pt x="505379" y="266423"/>
                  </a:cubicBezTo>
                  <a:cubicBezTo>
                    <a:pt x="505453" y="330219"/>
                    <a:pt x="480570" y="390248"/>
                    <a:pt x="435455" y="435437"/>
                  </a:cubicBezTo>
                  <a:moveTo>
                    <a:pt x="185738" y="232606"/>
                  </a:moveTo>
                  <a:cubicBezTo>
                    <a:pt x="185738" y="234452"/>
                    <a:pt x="185221" y="237036"/>
                    <a:pt x="184852" y="238291"/>
                  </a:cubicBezTo>
                  <a:lnTo>
                    <a:pt x="159968" y="308806"/>
                  </a:lnTo>
                  <a:cubicBezTo>
                    <a:pt x="157015" y="317445"/>
                    <a:pt x="151329" y="321358"/>
                    <a:pt x="144536" y="321358"/>
                  </a:cubicBezTo>
                  <a:lnTo>
                    <a:pt x="143650" y="321358"/>
                  </a:lnTo>
                  <a:cubicBezTo>
                    <a:pt x="136857" y="321358"/>
                    <a:pt x="131098" y="317518"/>
                    <a:pt x="128587" y="309396"/>
                  </a:cubicBezTo>
                  <a:lnTo>
                    <a:pt x="112934" y="259704"/>
                  </a:lnTo>
                  <a:lnTo>
                    <a:pt x="97133" y="309396"/>
                  </a:lnTo>
                  <a:cubicBezTo>
                    <a:pt x="94549" y="317518"/>
                    <a:pt x="88863" y="321358"/>
                    <a:pt x="82070" y="321358"/>
                  </a:cubicBezTo>
                  <a:lnTo>
                    <a:pt x="81184" y="321358"/>
                  </a:lnTo>
                  <a:cubicBezTo>
                    <a:pt x="74391" y="321358"/>
                    <a:pt x="68632" y="317518"/>
                    <a:pt x="65752" y="308806"/>
                  </a:cubicBezTo>
                  <a:lnTo>
                    <a:pt x="41607" y="239251"/>
                  </a:lnTo>
                  <a:cubicBezTo>
                    <a:pt x="41090" y="237627"/>
                    <a:pt x="40352" y="234821"/>
                    <a:pt x="40352" y="232458"/>
                  </a:cubicBezTo>
                  <a:cubicBezTo>
                    <a:pt x="40352" y="226034"/>
                    <a:pt x="45521" y="219758"/>
                    <a:pt x="53790" y="219758"/>
                  </a:cubicBezTo>
                  <a:cubicBezTo>
                    <a:pt x="60805" y="219758"/>
                    <a:pt x="65383" y="224188"/>
                    <a:pt x="67376" y="230612"/>
                  </a:cubicBezTo>
                  <a:lnTo>
                    <a:pt x="82439" y="280674"/>
                  </a:lnTo>
                  <a:lnTo>
                    <a:pt x="97871" y="230760"/>
                  </a:lnTo>
                  <a:cubicBezTo>
                    <a:pt x="99865" y="224114"/>
                    <a:pt x="105033" y="219536"/>
                    <a:pt x="112196" y="219536"/>
                  </a:cubicBezTo>
                  <a:lnTo>
                    <a:pt x="113820" y="219536"/>
                  </a:lnTo>
                  <a:cubicBezTo>
                    <a:pt x="120982" y="219536"/>
                    <a:pt x="126151" y="224114"/>
                    <a:pt x="128145" y="230760"/>
                  </a:cubicBezTo>
                  <a:lnTo>
                    <a:pt x="143798" y="280821"/>
                  </a:lnTo>
                  <a:lnTo>
                    <a:pt x="159230" y="230391"/>
                  </a:lnTo>
                  <a:cubicBezTo>
                    <a:pt x="161076" y="224484"/>
                    <a:pt x="165285" y="219684"/>
                    <a:pt x="172668" y="219684"/>
                  </a:cubicBezTo>
                  <a:cubicBezTo>
                    <a:pt x="180421" y="219684"/>
                    <a:pt x="185738" y="225591"/>
                    <a:pt x="185738" y="232606"/>
                  </a:cubicBezTo>
                  <a:moveTo>
                    <a:pt x="340205" y="232606"/>
                  </a:moveTo>
                  <a:cubicBezTo>
                    <a:pt x="340205" y="234452"/>
                    <a:pt x="339688" y="237036"/>
                    <a:pt x="339319" y="238291"/>
                  </a:cubicBezTo>
                  <a:lnTo>
                    <a:pt x="314436" y="308806"/>
                  </a:lnTo>
                  <a:cubicBezTo>
                    <a:pt x="311482" y="317445"/>
                    <a:pt x="305797" y="321358"/>
                    <a:pt x="299004" y="321358"/>
                  </a:cubicBezTo>
                  <a:lnTo>
                    <a:pt x="298118" y="321358"/>
                  </a:lnTo>
                  <a:cubicBezTo>
                    <a:pt x="291325" y="321358"/>
                    <a:pt x="285565" y="317518"/>
                    <a:pt x="283055" y="309396"/>
                  </a:cubicBezTo>
                  <a:lnTo>
                    <a:pt x="267401" y="259704"/>
                  </a:lnTo>
                  <a:lnTo>
                    <a:pt x="251600" y="309396"/>
                  </a:lnTo>
                  <a:cubicBezTo>
                    <a:pt x="249016" y="317518"/>
                    <a:pt x="243331" y="321358"/>
                    <a:pt x="236538" y="321358"/>
                  </a:cubicBezTo>
                  <a:lnTo>
                    <a:pt x="235651" y="321358"/>
                  </a:lnTo>
                  <a:cubicBezTo>
                    <a:pt x="228858" y="321358"/>
                    <a:pt x="223099" y="317518"/>
                    <a:pt x="220219" y="308806"/>
                  </a:cubicBezTo>
                  <a:lnTo>
                    <a:pt x="196075" y="239251"/>
                  </a:lnTo>
                  <a:cubicBezTo>
                    <a:pt x="195558" y="237627"/>
                    <a:pt x="194820" y="234821"/>
                    <a:pt x="194820" y="232458"/>
                  </a:cubicBezTo>
                  <a:cubicBezTo>
                    <a:pt x="194820" y="226034"/>
                    <a:pt x="199988" y="219758"/>
                    <a:pt x="208258" y="219758"/>
                  </a:cubicBezTo>
                  <a:cubicBezTo>
                    <a:pt x="215272" y="219758"/>
                    <a:pt x="219850" y="224188"/>
                    <a:pt x="221844" y="230612"/>
                  </a:cubicBezTo>
                  <a:lnTo>
                    <a:pt x="236907" y="280674"/>
                  </a:lnTo>
                  <a:lnTo>
                    <a:pt x="252339" y="230760"/>
                  </a:lnTo>
                  <a:cubicBezTo>
                    <a:pt x="254332" y="224114"/>
                    <a:pt x="259501" y="219536"/>
                    <a:pt x="266663" y="219536"/>
                  </a:cubicBezTo>
                  <a:lnTo>
                    <a:pt x="268288" y="219536"/>
                  </a:lnTo>
                  <a:cubicBezTo>
                    <a:pt x="275450" y="219536"/>
                    <a:pt x="280618" y="224114"/>
                    <a:pt x="282612" y="230760"/>
                  </a:cubicBezTo>
                  <a:lnTo>
                    <a:pt x="298265" y="280821"/>
                  </a:lnTo>
                  <a:lnTo>
                    <a:pt x="313697" y="230391"/>
                  </a:lnTo>
                  <a:cubicBezTo>
                    <a:pt x="315543" y="224484"/>
                    <a:pt x="319752" y="219684"/>
                    <a:pt x="327136" y="219684"/>
                  </a:cubicBezTo>
                  <a:cubicBezTo>
                    <a:pt x="334815" y="219684"/>
                    <a:pt x="340205" y="225591"/>
                    <a:pt x="340205" y="232606"/>
                  </a:cubicBezTo>
                  <a:moveTo>
                    <a:pt x="452659" y="280821"/>
                  </a:moveTo>
                  <a:lnTo>
                    <a:pt x="468091" y="230391"/>
                  </a:lnTo>
                  <a:cubicBezTo>
                    <a:pt x="469937" y="224484"/>
                    <a:pt x="474146" y="219684"/>
                    <a:pt x="481529" y="219684"/>
                  </a:cubicBezTo>
                  <a:cubicBezTo>
                    <a:pt x="489282" y="219684"/>
                    <a:pt x="494599" y="225591"/>
                    <a:pt x="494599" y="232606"/>
                  </a:cubicBezTo>
                  <a:cubicBezTo>
                    <a:pt x="494599" y="234452"/>
                    <a:pt x="494082" y="237036"/>
                    <a:pt x="493712" y="238291"/>
                  </a:cubicBezTo>
                  <a:lnTo>
                    <a:pt x="468829" y="308806"/>
                  </a:lnTo>
                  <a:cubicBezTo>
                    <a:pt x="465876" y="317445"/>
                    <a:pt x="460190" y="321358"/>
                    <a:pt x="453397" y="321358"/>
                  </a:cubicBezTo>
                  <a:lnTo>
                    <a:pt x="452511" y="321358"/>
                  </a:lnTo>
                  <a:cubicBezTo>
                    <a:pt x="445718" y="321358"/>
                    <a:pt x="439959" y="317518"/>
                    <a:pt x="437449" y="309396"/>
                  </a:cubicBezTo>
                  <a:lnTo>
                    <a:pt x="421795" y="259704"/>
                  </a:lnTo>
                  <a:lnTo>
                    <a:pt x="405994" y="309396"/>
                  </a:lnTo>
                  <a:cubicBezTo>
                    <a:pt x="403410" y="317518"/>
                    <a:pt x="397724" y="321358"/>
                    <a:pt x="390931" y="321358"/>
                  </a:cubicBezTo>
                  <a:lnTo>
                    <a:pt x="390045" y="321358"/>
                  </a:lnTo>
                  <a:cubicBezTo>
                    <a:pt x="383252" y="321358"/>
                    <a:pt x="377493" y="317518"/>
                    <a:pt x="374613" y="308806"/>
                  </a:cubicBezTo>
                  <a:lnTo>
                    <a:pt x="350468" y="239251"/>
                  </a:lnTo>
                  <a:cubicBezTo>
                    <a:pt x="349951" y="237627"/>
                    <a:pt x="349213" y="234821"/>
                    <a:pt x="349213" y="232458"/>
                  </a:cubicBezTo>
                  <a:cubicBezTo>
                    <a:pt x="349213" y="226034"/>
                    <a:pt x="354382" y="219758"/>
                    <a:pt x="362651" y="219758"/>
                  </a:cubicBezTo>
                  <a:cubicBezTo>
                    <a:pt x="369666" y="219758"/>
                    <a:pt x="374244" y="224188"/>
                    <a:pt x="376238" y="230612"/>
                  </a:cubicBezTo>
                  <a:lnTo>
                    <a:pt x="391300" y="280674"/>
                  </a:lnTo>
                  <a:lnTo>
                    <a:pt x="406732" y="230760"/>
                  </a:lnTo>
                  <a:cubicBezTo>
                    <a:pt x="408726" y="224114"/>
                    <a:pt x="413895" y="219536"/>
                    <a:pt x="421057" y="219536"/>
                  </a:cubicBezTo>
                  <a:lnTo>
                    <a:pt x="422681" y="219536"/>
                  </a:lnTo>
                  <a:cubicBezTo>
                    <a:pt x="429843" y="219536"/>
                    <a:pt x="435012" y="224114"/>
                    <a:pt x="437006" y="230760"/>
                  </a:cubicBezTo>
                  <a:lnTo>
                    <a:pt x="452659" y="280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122" name="Forma libre 280">
              <a:extLst>
                <a:ext uri="{FF2B5EF4-FFF2-40B4-BE49-F238E27FC236}">
                  <a16:creationId xmlns:a16="http://schemas.microsoft.com/office/drawing/2014/main" id="{38346D27-A457-B344-BAF8-C9D2D569BB82}"/>
                </a:ext>
              </a:extLst>
            </p:cNvPr>
            <p:cNvSpPr/>
            <p:nvPr/>
          </p:nvSpPr>
          <p:spPr>
            <a:xfrm>
              <a:off x="17780270" y="5794387"/>
              <a:ext cx="362318" cy="237618"/>
            </a:xfrm>
            <a:custGeom>
              <a:avLst/>
              <a:gdLst>
                <a:gd name="connsiteX0" fmla="*/ 270604 w 272459"/>
                <a:gd name="connsiteY0" fmla="*/ 10596 h 178686"/>
                <a:gd name="connsiteX1" fmla="*/ 268684 w 272459"/>
                <a:gd name="connsiteY1" fmla="*/ 7790 h 178686"/>
                <a:gd name="connsiteX2" fmla="*/ 254212 w 272459"/>
                <a:gd name="connsiteY2" fmla="*/ 554 h 178686"/>
                <a:gd name="connsiteX3" fmla="*/ 18376 w 272459"/>
                <a:gd name="connsiteY3" fmla="*/ 554 h 178686"/>
                <a:gd name="connsiteX4" fmla="*/ 3904 w 272459"/>
                <a:gd name="connsiteY4" fmla="*/ 7790 h 178686"/>
                <a:gd name="connsiteX5" fmla="*/ 1984 w 272459"/>
                <a:gd name="connsiteY5" fmla="*/ 10596 h 178686"/>
                <a:gd name="connsiteX6" fmla="*/ 581 w 272459"/>
                <a:gd name="connsiteY6" fmla="*/ 17241 h 178686"/>
                <a:gd name="connsiteX7" fmla="*/ 581 w 272459"/>
                <a:gd name="connsiteY7" fmla="*/ 18053 h 178686"/>
                <a:gd name="connsiteX8" fmla="*/ 581 w 272459"/>
                <a:gd name="connsiteY8" fmla="*/ 160707 h 178686"/>
                <a:gd name="connsiteX9" fmla="*/ 18450 w 272459"/>
                <a:gd name="connsiteY9" fmla="*/ 178206 h 178686"/>
                <a:gd name="connsiteX10" fmla="*/ 254286 w 272459"/>
                <a:gd name="connsiteY10" fmla="*/ 178206 h 178686"/>
                <a:gd name="connsiteX11" fmla="*/ 272155 w 272459"/>
                <a:gd name="connsiteY11" fmla="*/ 160707 h 178686"/>
                <a:gd name="connsiteX12" fmla="*/ 272155 w 272459"/>
                <a:gd name="connsiteY12" fmla="*/ 18053 h 178686"/>
                <a:gd name="connsiteX13" fmla="*/ 272155 w 272459"/>
                <a:gd name="connsiteY13" fmla="*/ 17241 h 178686"/>
                <a:gd name="connsiteX14" fmla="*/ 270604 w 272459"/>
                <a:gd name="connsiteY14" fmla="*/ 10596 h 178686"/>
                <a:gd name="connsiteX15" fmla="*/ 136590 w 272459"/>
                <a:gd name="connsiteY15" fmla="*/ 64054 h 178686"/>
                <a:gd name="connsiteX16" fmla="*/ 63860 w 272459"/>
                <a:gd name="connsiteY16" fmla="*/ 27135 h 178686"/>
                <a:gd name="connsiteX17" fmla="*/ 208950 w 272459"/>
                <a:gd name="connsiteY17" fmla="*/ 27135 h 178686"/>
                <a:gd name="connsiteX18" fmla="*/ 136590 w 272459"/>
                <a:gd name="connsiteY18" fmla="*/ 64054 h 178686"/>
                <a:gd name="connsiteX19" fmla="*/ 27089 w 272459"/>
                <a:gd name="connsiteY19" fmla="*/ 151625 h 178686"/>
                <a:gd name="connsiteX20" fmla="*/ 27089 w 272459"/>
                <a:gd name="connsiteY20" fmla="*/ 38358 h 178686"/>
                <a:gd name="connsiteX21" fmla="*/ 130461 w 272459"/>
                <a:gd name="connsiteY21" fmla="*/ 90857 h 178686"/>
                <a:gd name="connsiteX22" fmla="*/ 130535 w 272459"/>
                <a:gd name="connsiteY22" fmla="*/ 90857 h 178686"/>
                <a:gd name="connsiteX23" fmla="*/ 130535 w 272459"/>
                <a:gd name="connsiteY23" fmla="*/ 90857 h 178686"/>
                <a:gd name="connsiteX24" fmla="*/ 131273 w 272459"/>
                <a:gd name="connsiteY24" fmla="*/ 91226 h 178686"/>
                <a:gd name="connsiteX25" fmla="*/ 131421 w 272459"/>
                <a:gd name="connsiteY25" fmla="*/ 91300 h 178686"/>
                <a:gd name="connsiteX26" fmla="*/ 132085 w 272459"/>
                <a:gd name="connsiteY26" fmla="*/ 91595 h 178686"/>
                <a:gd name="connsiteX27" fmla="*/ 132233 w 272459"/>
                <a:gd name="connsiteY27" fmla="*/ 91669 h 178686"/>
                <a:gd name="connsiteX28" fmla="*/ 132898 w 272459"/>
                <a:gd name="connsiteY28" fmla="*/ 91890 h 178686"/>
                <a:gd name="connsiteX29" fmla="*/ 133045 w 272459"/>
                <a:gd name="connsiteY29" fmla="*/ 91964 h 178686"/>
                <a:gd name="connsiteX30" fmla="*/ 133710 w 272459"/>
                <a:gd name="connsiteY30" fmla="*/ 92112 h 178686"/>
                <a:gd name="connsiteX31" fmla="*/ 133857 w 272459"/>
                <a:gd name="connsiteY31" fmla="*/ 92112 h 178686"/>
                <a:gd name="connsiteX32" fmla="*/ 134596 w 272459"/>
                <a:gd name="connsiteY32" fmla="*/ 92260 h 178686"/>
                <a:gd name="connsiteX33" fmla="*/ 134744 w 272459"/>
                <a:gd name="connsiteY33" fmla="*/ 92260 h 178686"/>
                <a:gd name="connsiteX34" fmla="*/ 135482 w 272459"/>
                <a:gd name="connsiteY34" fmla="*/ 92333 h 178686"/>
                <a:gd name="connsiteX35" fmla="*/ 135630 w 272459"/>
                <a:gd name="connsiteY35" fmla="*/ 92333 h 178686"/>
                <a:gd name="connsiteX36" fmla="*/ 136516 w 272459"/>
                <a:gd name="connsiteY36" fmla="*/ 92333 h 178686"/>
                <a:gd name="connsiteX37" fmla="*/ 136516 w 272459"/>
                <a:gd name="connsiteY37" fmla="*/ 92333 h 178686"/>
                <a:gd name="connsiteX38" fmla="*/ 136516 w 272459"/>
                <a:gd name="connsiteY38" fmla="*/ 92333 h 178686"/>
                <a:gd name="connsiteX39" fmla="*/ 137402 w 272459"/>
                <a:gd name="connsiteY39" fmla="*/ 92333 h 178686"/>
                <a:gd name="connsiteX40" fmla="*/ 137549 w 272459"/>
                <a:gd name="connsiteY40" fmla="*/ 92333 h 178686"/>
                <a:gd name="connsiteX41" fmla="*/ 138288 w 272459"/>
                <a:gd name="connsiteY41" fmla="*/ 92260 h 178686"/>
                <a:gd name="connsiteX42" fmla="*/ 138436 w 272459"/>
                <a:gd name="connsiteY42" fmla="*/ 92260 h 178686"/>
                <a:gd name="connsiteX43" fmla="*/ 139174 w 272459"/>
                <a:gd name="connsiteY43" fmla="*/ 92112 h 178686"/>
                <a:gd name="connsiteX44" fmla="*/ 139321 w 272459"/>
                <a:gd name="connsiteY44" fmla="*/ 92112 h 178686"/>
                <a:gd name="connsiteX45" fmla="*/ 139986 w 272459"/>
                <a:gd name="connsiteY45" fmla="*/ 91964 h 178686"/>
                <a:gd name="connsiteX46" fmla="*/ 140134 w 272459"/>
                <a:gd name="connsiteY46" fmla="*/ 91890 h 178686"/>
                <a:gd name="connsiteX47" fmla="*/ 140798 w 272459"/>
                <a:gd name="connsiteY47" fmla="*/ 91669 h 178686"/>
                <a:gd name="connsiteX48" fmla="*/ 140946 w 272459"/>
                <a:gd name="connsiteY48" fmla="*/ 91595 h 178686"/>
                <a:gd name="connsiteX49" fmla="*/ 141610 w 272459"/>
                <a:gd name="connsiteY49" fmla="*/ 91300 h 178686"/>
                <a:gd name="connsiteX50" fmla="*/ 141758 w 272459"/>
                <a:gd name="connsiteY50" fmla="*/ 91226 h 178686"/>
                <a:gd name="connsiteX51" fmla="*/ 142497 w 272459"/>
                <a:gd name="connsiteY51" fmla="*/ 90857 h 178686"/>
                <a:gd name="connsiteX52" fmla="*/ 142497 w 272459"/>
                <a:gd name="connsiteY52" fmla="*/ 90857 h 178686"/>
                <a:gd name="connsiteX53" fmla="*/ 142570 w 272459"/>
                <a:gd name="connsiteY53" fmla="*/ 90857 h 178686"/>
                <a:gd name="connsiteX54" fmla="*/ 245352 w 272459"/>
                <a:gd name="connsiteY54" fmla="*/ 38432 h 178686"/>
                <a:gd name="connsiteX55" fmla="*/ 245352 w 272459"/>
                <a:gd name="connsiteY55" fmla="*/ 151699 h 178686"/>
                <a:gd name="connsiteX56" fmla="*/ 27089 w 272459"/>
                <a:gd name="connsiteY56" fmla="*/ 151699 h 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2459" h="178686">
                  <a:moveTo>
                    <a:pt x="270604" y="10596"/>
                  </a:moveTo>
                  <a:cubicBezTo>
                    <a:pt x="270087" y="9562"/>
                    <a:pt x="269423" y="8602"/>
                    <a:pt x="268684" y="7790"/>
                  </a:cubicBezTo>
                  <a:cubicBezTo>
                    <a:pt x="265436" y="3434"/>
                    <a:pt x="260193" y="554"/>
                    <a:pt x="254212" y="554"/>
                  </a:cubicBezTo>
                  <a:lnTo>
                    <a:pt x="18376" y="554"/>
                  </a:lnTo>
                  <a:cubicBezTo>
                    <a:pt x="12469" y="554"/>
                    <a:pt x="7153" y="3434"/>
                    <a:pt x="3904" y="7790"/>
                  </a:cubicBezTo>
                  <a:cubicBezTo>
                    <a:pt x="3166" y="8602"/>
                    <a:pt x="2501" y="9562"/>
                    <a:pt x="1984" y="10596"/>
                  </a:cubicBezTo>
                  <a:cubicBezTo>
                    <a:pt x="877" y="12737"/>
                    <a:pt x="434" y="15026"/>
                    <a:pt x="581" y="17241"/>
                  </a:cubicBezTo>
                  <a:cubicBezTo>
                    <a:pt x="581" y="17536"/>
                    <a:pt x="581" y="17758"/>
                    <a:pt x="581" y="18053"/>
                  </a:cubicBezTo>
                  <a:lnTo>
                    <a:pt x="581" y="160707"/>
                  </a:lnTo>
                  <a:cubicBezTo>
                    <a:pt x="581" y="170380"/>
                    <a:pt x="8556" y="178206"/>
                    <a:pt x="18450" y="178206"/>
                  </a:cubicBezTo>
                  <a:lnTo>
                    <a:pt x="254286" y="178206"/>
                  </a:lnTo>
                  <a:cubicBezTo>
                    <a:pt x="264106" y="178206"/>
                    <a:pt x="272155" y="170380"/>
                    <a:pt x="272155" y="160707"/>
                  </a:cubicBezTo>
                  <a:lnTo>
                    <a:pt x="272155" y="18053"/>
                  </a:lnTo>
                  <a:cubicBezTo>
                    <a:pt x="272155" y="17758"/>
                    <a:pt x="272155" y="17536"/>
                    <a:pt x="272155" y="17241"/>
                  </a:cubicBezTo>
                  <a:cubicBezTo>
                    <a:pt x="272155" y="15026"/>
                    <a:pt x="271712" y="12737"/>
                    <a:pt x="270604" y="10596"/>
                  </a:cubicBezTo>
                  <a:close/>
                  <a:moveTo>
                    <a:pt x="136590" y="64054"/>
                  </a:moveTo>
                  <a:lnTo>
                    <a:pt x="63860" y="27135"/>
                  </a:lnTo>
                  <a:lnTo>
                    <a:pt x="208950" y="27135"/>
                  </a:lnTo>
                  <a:lnTo>
                    <a:pt x="136590" y="64054"/>
                  </a:lnTo>
                  <a:close/>
                  <a:moveTo>
                    <a:pt x="27089" y="151625"/>
                  </a:moveTo>
                  <a:lnTo>
                    <a:pt x="27089" y="38358"/>
                  </a:lnTo>
                  <a:lnTo>
                    <a:pt x="130461" y="90857"/>
                  </a:lnTo>
                  <a:cubicBezTo>
                    <a:pt x="130461" y="90857"/>
                    <a:pt x="130461" y="90857"/>
                    <a:pt x="130535" y="90857"/>
                  </a:cubicBezTo>
                  <a:lnTo>
                    <a:pt x="130535" y="90857"/>
                  </a:lnTo>
                  <a:cubicBezTo>
                    <a:pt x="130757" y="91005"/>
                    <a:pt x="131052" y="91078"/>
                    <a:pt x="131273" y="91226"/>
                  </a:cubicBezTo>
                  <a:cubicBezTo>
                    <a:pt x="131347" y="91226"/>
                    <a:pt x="131347" y="91300"/>
                    <a:pt x="131421" y="91300"/>
                  </a:cubicBezTo>
                  <a:cubicBezTo>
                    <a:pt x="131642" y="91374"/>
                    <a:pt x="131864" y="91447"/>
                    <a:pt x="132085" y="91595"/>
                  </a:cubicBezTo>
                  <a:cubicBezTo>
                    <a:pt x="132159" y="91595"/>
                    <a:pt x="132159" y="91595"/>
                    <a:pt x="132233" y="91669"/>
                  </a:cubicBezTo>
                  <a:cubicBezTo>
                    <a:pt x="132455" y="91743"/>
                    <a:pt x="132676" y="91816"/>
                    <a:pt x="132898" y="91890"/>
                  </a:cubicBezTo>
                  <a:cubicBezTo>
                    <a:pt x="132972" y="91890"/>
                    <a:pt x="132972" y="91890"/>
                    <a:pt x="133045" y="91964"/>
                  </a:cubicBezTo>
                  <a:cubicBezTo>
                    <a:pt x="133267" y="92038"/>
                    <a:pt x="133488" y="92112"/>
                    <a:pt x="133710" y="92112"/>
                  </a:cubicBezTo>
                  <a:cubicBezTo>
                    <a:pt x="133784" y="92112"/>
                    <a:pt x="133784" y="92112"/>
                    <a:pt x="133857" y="92112"/>
                  </a:cubicBezTo>
                  <a:cubicBezTo>
                    <a:pt x="134079" y="92186"/>
                    <a:pt x="134301" y="92186"/>
                    <a:pt x="134596" y="92260"/>
                  </a:cubicBezTo>
                  <a:cubicBezTo>
                    <a:pt x="134670" y="92260"/>
                    <a:pt x="134670" y="92260"/>
                    <a:pt x="134744" y="92260"/>
                  </a:cubicBezTo>
                  <a:cubicBezTo>
                    <a:pt x="134965" y="92260"/>
                    <a:pt x="135260" y="92333"/>
                    <a:pt x="135482" y="92333"/>
                  </a:cubicBezTo>
                  <a:cubicBezTo>
                    <a:pt x="135556" y="92333"/>
                    <a:pt x="135556" y="92333"/>
                    <a:pt x="135630" y="92333"/>
                  </a:cubicBezTo>
                  <a:cubicBezTo>
                    <a:pt x="135925" y="92333"/>
                    <a:pt x="136220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811" y="92333"/>
                    <a:pt x="137106" y="92333"/>
                    <a:pt x="137402" y="92333"/>
                  </a:cubicBezTo>
                  <a:cubicBezTo>
                    <a:pt x="137475" y="92333"/>
                    <a:pt x="137475" y="92333"/>
                    <a:pt x="137549" y="92333"/>
                  </a:cubicBezTo>
                  <a:cubicBezTo>
                    <a:pt x="137771" y="92333"/>
                    <a:pt x="138066" y="92260"/>
                    <a:pt x="138288" y="92260"/>
                  </a:cubicBezTo>
                  <a:cubicBezTo>
                    <a:pt x="138362" y="92260"/>
                    <a:pt x="138362" y="92260"/>
                    <a:pt x="138436" y="92260"/>
                  </a:cubicBezTo>
                  <a:cubicBezTo>
                    <a:pt x="138657" y="92260"/>
                    <a:pt x="138879" y="92186"/>
                    <a:pt x="139174" y="92112"/>
                  </a:cubicBezTo>
                  <a:cubicBezTo>
                    <a:pt x="139248" y="92112"/>
                    <a:pt x="139248" y="92112"/>
                    <a:pt x="139321" y="92112"/>
                  </a:cubicBezTo>
                  <a:cubicBezTo>
                    <a:pt x="139543" y="92038"/>
                    <a:pt x="139764" y="92038"/>
                    <a:pt x="139986" y="91964"/>
                  </a:cubicBezTo>
                  <a:cubicBezTo>
                    <a:pt x="140060" y="91964"/>
                    <a:pt x="140060" y="91964"/>
                    <a:pt x="140134" y="91890"/>
                  </a:cubicBezTo>
                  <a:cubicBezTo>
                    <a:pt x="140355" y="91816"/>
                    <a:pt x="140577" y="91743"/>
                    <a:pt x="140798" y="91669"/>
                  </a:cubicBezTo>
                  <a:cubicBezTo>
                    <a:pt x="140872" y="91669"/>
                    <a:pt x="140872" y="91669"/>
                    <a:pt x="140946" y="91595"/>
                  </a:cubicBezTo>
                  <a:cubicBezTo>
                    <a:pt x="141167" y="91521"/>
                    <a:pt x="141389" y="91447"/>
                    <a:pt x="141610" y="91300"/>
                  </a:cubicBezTo>
                  <a:cubicBezTo>
                    <a:pt x="141684" y="91300"/>
                    <a:pt x="141684" y="91226"/>
                    <a:pt x="141758" y="91226"/>
                  </a:cubicBezTo>
                  <a:cubicBezTo>
                    <a:pt x="141980" y="91078"/>
                    <a:pt x="142275" y="91005"/>
                    <a:pt x="142497" y="90857"/>
                  </a:cubicBezTo>
                  <a:lnTo>
                    <a:pt x="142497" y="90857"/>
                  </a:lnTo>
                  <a:cubicBezTo>
                    <a:pt x="142497" y="90857"/>
                    <a:pt x="142497" y="90857"/>
                    <a:pt x="142570" y="90857"/>
                  </a:cubicBezTo>
                  <a:lnTo>
                    <a:pt x="245352" y="38432"/>
                  </a:lnTo>
                  <a:lnTo>
                    <a:pt x="245352" y="151699"/>
                  </a:lnTo>
                  <a:lnTo>
                    <a:pt x="27089" y="1516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123" name="Forma libre 9">
              <a:extLst>
                <a:ext uri="{FF2B5EF4-FFF2-40B4-BE49-F238E27FC236}">
                  <a16:creationId xmlns:a16="http://schemas.microsoft.com/office/drawing/2014/main" id="{B83E82B2-9112-0C4F-BE81-857BFD55B728}"/>
                </a:ext>
              </a:extLst>
            </p:cNvPr>
            <p:cNvSpPr/>
            <p:nvPr/>
          </p:nvSpPr>
          <p:spPr>
            <a:xfrm>
              <a:off x="17819948" y="5145196"/>
              <a:ext cx="299779" cy="531628"/>
            </a:xfrm>
            <a:custGeom>
              <a:avLst/>
              <a:gdLst>
                <a:gd name="connsiteX0" fmla="*/ 256258 w 299779"/>
                <a:gd name="connsiteY0" fmla="*/ 43 h 531627"/>
                <a:gd name="connsiteX1" fmla="*/ 43976 w 299779"/>
                <a:gd name="connsiteY1" fmla="*/ 43 h 531627"/>
                <a:gd name="connsiteX2" fmla="*/ 43 w 299779"/>
                <a:gd name="connsiteY2" fmla="*/ 43976 h 531627"/>
                <a:gd name="connsiteX3" fmla="*/ 43 w 299779"/>
                <a:gd name="connsiteY3" fmla="*/ 487812 h 531627"/>
                <a:gd name="connsiteX4" fmla="*/ 43976 w 299779"/>
                <a:gd name="connsiteY4" fmla="*/ 531745 h 531627"/>
                <a:gd name="connsiteX5" fmla="*/ 256258 w 299779"/>
                <a:gd name="connsiteY5" fmla="*/ 531745 h 531627"/>
                <a:gd name="connsiteX6" fmla="*/ 300191 w 299779"/>
                <a:gd name="connsiteY6" fmla="*/ 487812 h 531627"/>
                <a:gd name="connsiteX7" fmla="*/ 300191 w 299779"/>
                <a:gd name="connsiteY7" fmla="*/ 43976 h 531627"/>
                <a:gd name="connsiteX8" fmla="*/ 256258 w 299779"/>
                <a:gd name="connsiteY8" fmla="*/ 43 h 531627"/>
                <a:gd name="connsiteX9" fmla="*/ 273610 w 299779"/>
                <a:gd name="connsiteY9" fmla="*/ 487812 h 531627"/>
                <a:gd name="connsiteX10" fmla="*/ 256258 w 299779"/>
                <a:gd name="connsiteY10" fmla="*/ 505163 h 531627"/>
                <a:gd name="connsiteX11" fmla="*/ 43976 w 299779"/>
                <a:gd name="connsiteY11" fmla="*/ 505163 h 531627"/>
                <a:gd name="connsiteX12" fmla="*/ 26624 w 299779"/>
                <a:gd name="connsiteY12" fmla="*/ 487812 h 531627"/>
                <a:gd name="connsiteX13" fmla="*/ 26624 w 299779"/>
                <a:gd name="connsiteY13" fmla="*/ 43976 h 531627"/>
                <a:gd name="connsiteX14" fmla="*/ 43976 w 299779"/>
                <a:gd name="connsiteY14" fmla="*/ 26624 h 531627"/>
                <a:gd name="connsiteX15" fmla="*/ 78532 w 299779"/>
                <a:gd name="connsiteY15" fmla="*/ 26624 h 531627"/>
                <a:gd name="connsiteX16" fmla="*/ 91084 w 299779"/>
                <a:gd name="connsiteY16" fmla="*/ 45748 h 531627"/>
                <a:gd name="connsiteX17" fmla="*/ 102233 w 299779"/>
                <a:gd name="connsiteY17" fmla="*/ 51803 h 531627"/>
                <a:gd name="connsiteX18" fmla="*/ 200880 w 299779"/>
                <a:gd name="connsiteY18" fmla="*/ 51803 h 531627"/>
                <a:gd name="connsiteX19" fmla="*/ 212325 w 299779"/>
                <a:gd name="connsiteY19" fmla="*/ 45305 h 531627"/>
                <a:gd name="connsiteX20" fmla="*/ 223400 w 299779"/>
                <a:gd name="connsiteY20" fmla="*/ 26624 h 531627"/>
                <a:gd name="connsiteX21" fmla="*/ 256332 w 299779"/>
                <a:gd name="connsiteY21" fmla="*/ 26624 h 531627"/>
                <a:gd name="connsiteX22" fmla="*/ 273683 w 299779"/>
                <a:gd name="connsiteY22" fmla="*/ 43976 h 531627"/>
                <a:gd name="connsiteX23" fmla="*/ 273683 w 299779"/>
                <a:gd name="connsiteY23" fmla="*/ 487812 h 5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779" h="531627">
                  <a:moveTo>
                    <a:pt x="256258" y="43"/>
                  </a:moveTo>
                  <a:lnTo>
                    <a:pt x="43976" y="43"/>
                  </a:lnTo>
                  <a:cubicBezTo>
                    <a:pt x="19758" y="43"/>
                    <a:pt x="43" y="19757"/>
                    <a:pt x="43" y="43976"/>
                  </a:cubicBezTo>
                  <a:lnTo>
                    <a:pt x="43" y="487812"/>
                  </a:lnTo>
                  <a:cubicBezTo>
                    <a:pt x="43" y="512030"/>
                    <a:pt x="19758" y="531745"/>
                    <a:pt x="43976" y="531745"/>
                  </a:cubicBezTo>
                  <a:lnTo>
                    <a:pt x="256258" y="531745"/>
                  </a:lnTo>
                  <a:cubicBezTo>
                    <a:pt x="280477" y="531745"/>
                    <a:pt x="300191" y="512030"/>
                    <a:pt x="300191" y="487812"/>
                  </a:cubicBezTo>
                  <a:lnTo>
                    <a:pt x="300191" y="43976"/>
                  </a:lnTo>
                  <a:cubicBezTo>
                    <a:pt x="300191" y="19757"/>
                    <a:pt x="280477" y="43"/>
                    <a:pt x="256258" y="43"/>
                  </a:cubicBezTo>
                  <a:close/>
                  <a:moveTo>
                    <a:pt x="273610" y="487812"/>
                  </a:moveTo>
                  <a:cubicBezTo>
                    <a:pt x="273610" y="497337"/>
                    <a:pt x="265857" y="505163"/>
                    <a:pt x="256258" y="505163"/>
                  </a:cubicBezTo>
                  <a:lnTo>
                    <a:pt x="43976" y="505163"/>
                  </a:lnTo>
                  <a:cubicBezTo>
                    <a:pt x="34451" y="505163"/>
                    <a:pt x="26624" y="497410"/>
                    <a:pt x="26624" y="487812"/>
                  </a:cubicBezTo>
                  <a:lnTo>
                    <a:pt x="26624" y="43976"/>
                  </a:lnTo>
                  <a:cubicBezTo>
                    <a:pt x="26624" y="34451"/>
                    <a:pt x="34377" y="26624"/>
                    <a:pt x="43976" y="26624"/>
                  </a:cubicBezTo>
                  <a:lnTo>
                    <a:pt x="78532" y="26624"/>
                  </a:lnTo>
                  <a:lnTo>
                    <a:pt x="91084" y="45748"/>
                  </a:lnTo>
                  <a:cubicBezTo>
                    <a:pt x="93521" y="49514"/>
                    <a:pt x="97729" y="51803"/>
                    <a:pt x="102233" y="51803"/>
                  </a:cubicBezTo>
                  <a:lnTo>
                    <a:pt x="200880" y="51803"/>
                  </a:lnTo>
                  <a:cubicBezTo>
                    <a:pt x="205605" y="51803"/>
                    <a:pt x="209888" y="49292"/>
                    <a:pt x="212325" y="45305"/>
                  </a:cubicBezTo>
                  <a:lnTo>
                    <a:pt x="223400" y="26624"/>
                  </a:lnTo>
                  <a:lnTo>
                    <a:pt x="256332" y="26624"/>
                  </a:lnTo>
                  <a:cubicBezTo>
                    <a:pt x="265857" y="26624"/>
                    <a:pt x="273683" y="34377"/>
                    <a:pt x="273683" y="43976"/>
                  </a:cubicBezTo>
                  <a:lnTo>
                    <a:pt x="273683" y="487812"/>
                  </a:lnTo>
                  <a:close/>
                </a:path>
              </a:pathLst>
            </a:custGeom>
            <a:grpFill/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886D2E1-1132-5544-89B1-033EFBDBE4F9}"/>
              </a:ext>
            </a:extLst>
          </p:cNvPr>
          <p:cNvSpPr txBox="1"/>
          <p:nvPr/>
        </p:nvSpPr>
        <p:spPr>
          <a:xfrm>
            <a:off x="11368125" y="5462379"/>
            <a:ext cx="5351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  <a:endParaRPr lang="en-US" sz="28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0A76773-9039-4E46-BFE7-A17BCA7A3D2B}"/>
              </a:ext>
            </a:extLst>
          </p:cNvPr>
          <p:cNvSpPr txBox="1"/>
          <p:nvPr/>
        </p:nvSpPr>
        <p:spPr>
          <a:xfrm>
            <a:off x="3681263" y="5444872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F1D9F84-BCF2-E84B-A7A1-6CEB4369F91B}"/>
              </a:ext>
            </a:extLst>
          </p:cNvPr>
          <p:cNvSpPr txBox="1"/>
          <p:nvPr/>
        </p:nvSpPr>
        <p:spPr>
          <a:xfrm>
            <a:off x="1455495" y="5444872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D56BBB-B932-3F4C-A770-A9F8ED5F1193}"/>
              </a:ext>
            </a:extLst>
          </p:cNvPr>
          <p:cNvSpPr txBox="1"/>
          <p:nvPr/>
        </p:nvSpPr>
        <p:spPr>
          <a:xfrm>
            <a:off x="9014535" y="4131535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10EA3-244E-AA48-ABF9-9519922F8E5A}"/>
              </a:ext>
            </a:extLst>
          </p:cNvPr>
          <p:cNvSpPr/>
          <p:nvPr/>
        </p:nvSpPr>
        <p:spPr>
          <a:xfrm>
            <a:off x="18535179" y="0"/>
            <a:ext cx="5885419" cy="4852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F30DF9-2C4F-EE44-8D00-0314CFF931AE}"/>
              </a:ext>
            </a:extLst>
          </p:cNvPr>
          <p:cNvSpPr txBox="1"/>
          <p:nvPr/>
        </p:nvSpPr>
        <p:spPr>
          <a:xfrm>
            <a:off x="19738093" y="928300"/>
            <a:ext cx="33478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Kate 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D978EE-108B-F84C-9223-F0A5AFEF24ED}"/>
              </a:ext>
            </a:extLst>
          </p:cNvPr>
          <p:cNvSpPr txBox="1"/>
          <p:nvPr/>
        </p:nvSpPr>
        <p:spPr>
          <a:xfrm>
            <a:off x="3681263" y="7998535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A7582C-4AEF-8C4F-9259-EB25FB0E655F}"/>
              </a:ext>
            </a:extLst>
          </p:cNvPr>
          <p:cNvSpPr txBox="1"/>
          <p:nvPr/>
        </p:nvSpPr>
        <p:spPr>
          <a:xfrm>
            <a:off x="1455495" y="8163526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6E97E6-114B-134C-BFF3-CBB50E87BF9B}"/>
              </a:ext>
            </a:extLst>
          </p:cNvPr>
          <p:cNvSpPr txBox="1"/>
          <p:nvPr/>
        </p:nvSpPr>
        <p:spPr>
          <a:xfrm>
            <a:off x="3681263" y="10606355"/>
            <a:ext cx="4242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School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9E12E3-F448-E24A-BCE9-86D48ED70E47}"/>
              </a:ext>
            </a:extLst>
          </p:cNvPr>
          <p:cNvSpPr txBox="1"/>
          <p:nvPr/>
        </p:nvSpPr>
        <p:spPr>
          <a:xfrm>
            <a:off x="1455495" y="10707805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D5409D-AB1E-824B-B938-9A1EB8043766}"/>
              </a:ext>
            </a:extLst>
          </p:cNvPr>
          <p:cNvSpPr txBox="1"/>
          <p:nvPr/>
        </p:nvSpPr>
        <p:spPr>
          <a:xfrm>
            <a:off x="11296320" y="7992768"/>
            <a:ext cx="5351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  <a:endParaRPr lang="en-US" sz="28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63B9C-2B3B-B44F-93A7-47B8E70533C4}"/>
              </a:ext>
            </a:extLst>
          </p:cNvPr>
          <p:cNvSpPr txBox="1"/>
          <p:nvPr/>
        </p:nvSpPr>
        <p:spPr>
          <a:xfrm>
            <a:off x="11321466" y="10707805"/>
            <a:ext cx="5351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" pitchFamily="2" charset="77"/>
                <a:ea typeface="Lato Light" panose="020F0502020204030203" pitchFamily="34" charset="0"/>
                <a:cs typeface="Poppins" pitchFamily="2" charset="77"/>
              </a:rPr>
              <a:t>Work</a:t>
            </a:r>
            <a:endParaRPr lang="en-US" sz="28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00F9F0-E20D-254C-92BB-147C5063EA2D}"/>
              </a:ext>
            </a:extLst>
          </p:cNvPr>
          <p:cNvSpPr txBox="1"/>
          <p:nvPr/>
        </p:nvSpPr>
        <p:spPr>
          <a:xfrm>
            <a:off x="1593967" y="4131535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73BCEB-7C15-9643-9957-EC1D859F5F2B}"/>
              </a:ext>
            </a:extLst>
          </p:cNvPr>
          <p:cNvSpPr txBox="1"/>
          <p:nvPr/>
        </p:nvSpPr>
        <p:spPr>
          <a:xfrm>
            <a:off x="9014535" y="5444872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AC3CD7-B877-AC4B-A735-81D753E0EC16}"/>
              </a:ext>
            </a:extLst>
          </p:cNvPr>
          <p:cNvSpPr txBox="1"/>
          <p:nvPr/>
        </p:nvSpPr>
        <p:spPr>
          <a:xfrm>
            <a:off x="9014535" y="8163526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05A60D-C4EC-A846-A3ED-FBC497710EA9}"/>
              </a:ext>
            </a:extLst>
          </p:cNvPr>
          <p:cNvSpPr txBox="1"/>
          <p:nvPr/>
        </p:nvSpPr>
        <p:spPr>
          <a:xfrm>
            <a:off x="9014535" y="10707805"/>
            <a:ext cx="13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2017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8C7531-4C29-D14A-A679-EB32515A3453}"/>
              </a:ext>
            </a:extLst>
          </p:cNvPr>
          <p:cNvSpPr txBox="1"/>
          <p:nvPr/>
        </p:nvSpPr>
        <p:spPr>
          <a:xfrm>
            <a:off x="19950235" y="3565773"/>
            <a:ext cx="2923553" cy="6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Profession</a:t>
            </a:r>
          </a:p>
        </p:txBody>
      </p:sp>
      <p:pic>
        <p:nvPicPr>
          <p:cNvPr id="4" name="Picture Placeholder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06C88E8-BBEF-AE4E-A5D0-345DA34950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6" r="24578"/>
          <a:stretch/>
        </p:blipFill>
        <p:spPr>
          <a:xfrm>
            <a:off x="18531836" y="4852329"/>
            <a:ext cx="5845814" cy="8863671"/>
          </a:xfrm>
        </p:spPr>
      </p:pic>
    </p:spTree>
    <p:extLst>
      <p:ext uri="{BB962C8B-B14F-4D97-AF65-F5344CB8AC3E}">
        <p14:creationId xmlns:p14="http://schemas.microsoft.com/office/powerpoint/2010/main" val="156631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73B0B2-D54F-A646-A8FC-361D20FC4ADC}"/>
              </a:ext>
            </a:extLst>
          </p:cNvPr>
          <p:cNvGrpSpPr/>
          <p:nvPr/>
        </p:nvGrpSpPr>
        <p:grpSpPr>
          <a:xfrm>
            <a:off x="0" y="5443915"/>
            <a:ext cx="24377649" cy="8272085"/>
            <a:chOff x="0" y="5474652"/>
            <a:chExt cx="24377649" cy="865356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1602F-855A-6343-922D-04B3074FA08A}"/>
                </a:ext>
              </a:extLst>
            </p:cNvPr>
            <p:cNvSpPr/>
            <p:nvPr/>
          </p:nvSpPr>
          <p:spPr>
            <a:xfrm>
              <a:off x="0" y="5474652"/>
              <a:ext cx="5350279" cy="43516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0AC45F9-C4D3-474B-AD71-E1B80EB2DE39}"/>
                </a:ext>
              </a:extLst>
            </p:cNvPr>
            <p:cNvSpPr/>
            <p:nvPr/>
          </p:nvSpPr>
          <p:spPr>
            <a:xfrm>
              <a:off x="0" y="9776602"/>
              <a:ext cx="5350279" cy="43516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65CD958-759D-E841-8B2D-DA98C35D3C2E}"/>
                </a:ext>
              </a:extLst>
            </p:cNvPr>
            <p:cNvSpPr/>
            <p:nvPr/>
          </p:nvSpPr>
          <p:spPr>
            <a:xfrm>
              <a:off x="5350278" y="9776602"/>
              <a:ext cx="19027371" cy="4351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30C7680-D8E4-B04B-8EAF-2C2D434C2FDB}"/>
              </a:ext>
            </a:extLst>
          </p:cNvPr>
          <p:cNvSpPr/>
          <p:nvPr/>
        </p:nvSpPr>
        <p:spPr>
          <a:xfrm>
            <a:off x="0" y="4630163"/>
            <a:ext cx="24377650" cy="81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9149D8-5FB3-194D-8E59-3E8AF11764DF}"/>
              </a:ext>
            </a:extLst>
          </p:cNvPr>
          <p:cNvGrpSpPr/>
          <p:nvPr/>
        </p:nvGrpSpPr>
        <p:grpSpPr>
          <a:xfrm>
            <a:off x="6660582" y="6359967"/>
            <a:ext cx="16203553" cy="2554247"/>
            <a:chOff x="4157558" y="7542156"/>
            <a:chExt cx="16203553" cy="255424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D334FC-C36C-F94F-ACF7-C7610B2ADAF5}"/>
                </a:ext>
              </a:extLst>
            </p:cNvPr>
            <p:cNvSpPr txBox="1"/>
            <p:nvPr/>
          </p:nvSpPr>
          <p:spPr>
            <a:xfrm>
              <a:off x="4157558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7EEA29-1A7F-9440-B02D-26AFCDC0C250}"/>
                </a:ext>
              </a:extLst>
            </p:cNvPr>
            <p:cNvSpPr txBox="1"/>
            <p:nvPr/>
          </p:nvSpPr>
          <p:spPr>
            <a:xfrm>
              <a:off x="10106189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D588EE-346F-CA41-A90A-C0F88ADC86F9}"/>
                </a:ext>
              </a:extLst>
            </p:cNvPr>
            <p:cNvSpPr txBox="1"/>
            <p:nvPr/>
          </p:nvSpPr>
          <p:spPr>
            <a:xfrm>
              <a:off x="16110749" y="815741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621757-25B8-B142-977B-2EF54CA61FE9}"/>
                </a:ext>
              </a:extLst>
            </p:cNvPr>
            <p:cNvSpPr txBox="1"/>
            <p:nvPr/>
          </p:nvSpPr>
          <p:spPr>
            <a:xfrm>
              <a:off x="4294096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8F654B-397E-AA48-9507-0E4DE16C50CA}"/>
                </a:ext>
              </a:extLst>
            </p:cNvPr>
            <p:cNvSpPr txBox="1"/>
            <p:nvPr/>
          </p:nvSpPr>
          <p:spPr>
            <a:xfrm>
              <a:off x="10270864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058A26E-67A0-6F43-8749-E0752E62958A}"/>
                </a:ext>
              </a:extLst>
            </p:cNvPr>
            <p:cNvSpPr txBox="1"/>
            <p:nvPr/>
          </p:nvSpPr>
          <p:spPr>
            <a:xfrm>
              <a:off x="16314453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2017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DAA677-665A-EA4E-A0D8-939EB35A0C99}"/>
              </a:ext>
            </a:extLst>
          </p:cNvPr>
          <p:cNvGrpSpPr/>
          <p:nvPr/>
        </p:nvGrpSpPr>
        <p:grpSpPr>
          <a:xfrm>
            <a:off x="6660582" y="10350085"/>
            <a:ext cx="16203553" cy="2554247"/>
            <a:chOff x="4157558" y="7542156"/>
            <a:chExt cx="16203553" cy="255424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71B58-314F-6B49-B14E-B8145946F525}"/>
                </a:ext>
              </a:extLst>
            </p:cNvPr>
            <p:cNvSpPr txBox="1"/>
            <p:nvPr/>
          </p:nvSpPr>
          <p:spPr>
            <a:xfrm>
              <a:off x="4157558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5FF24F-66BC-6C40-B738-B07C3138EB00}"/>
                </a:ext>
              </a:extLst>
            </p:cNvPr>
            <p:cNvSpPr txBox="1"/>
            <p:nvPr/>
          </p:nvSpPr>
          <p:spPr>
            <a:xfrm>
              <a:off x="10106189" y="812693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C9BA0F7-C9F7-1E4A-B5F1-3D0CE6C8682A}"/>
                </a:ext>
              </a:extLst>
            </p:cNvPr>
            <p:cNvSpPr txBox="1"/>
            <p:nvPr/>
          </p:nvSpPr>
          <p:spPr>
            <a:xfrm>
              <a:off x="16110749" y="8157411"/>
              <a:ext cx="42503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3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pPr algn="ctr"/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8B9E18A-297A-024E-81C3-BA4F7D43F111}"/>
                </a:ext>
              </a:extLst>
            </p:cNvPr>
            <p:cNvSpPr txBox="1"/>
            <p:nvPr/>
          </p:nvSpPr>
          <p:spPr>
            <a:xfrm>
              <a:off x="4294096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217BE-705B-DC4B-A3B2-FF1413872C7A}"/>
                </a:ext>
              </a:extLst>
            </p:cNvPr>
            <p:cNvSpPr txBox="1"/>
            <p:nvPr/>
          </p:nvSpPr>
          <p:spPr>
            <a:xfrm>
              <a:off x="10270864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CA977D7-D2BF-C34D-97D8-452F29639607}"/>
                </a:ext>
              </a:extLst>
            </p:cNvPr>
            <p:cNvSpPr txBox="1"/>
            <p:nvPr/>
          </p:nvSpPr>
          <p:spPr>
            <a:xfrm>
              <a:off x="16314453" y="7542156"/>
              <a:ext cx="3842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2017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AF42AD9-1577-0947-9B41-255170033A1A}"/>
              </a:ext>
            </a:extLst>
          </p:cNvPr>
          <p:cNvSpPr txBox="1"/>
          <p:nvPr/>
        </p:nvSpPr>
        <p:spPr>
          <a:xfrm>
            <a:off x="18659151" y="2091240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587A09-A8DA-CB41-BD6B-D064735577A7}"/>
              </a:ext>
            </a:extLst>
          </p:cNvPr>
          <p:cNvSpPr txBox="1"/>
          <p:nvPr/>
        </p:nvSpPr>
        <p:spPr>
          <a:xfrm>
            <a:off x="18683398" y="1423915"/>
            <a:ext cx="2923553" cy="6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About 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B224F0-39BA-054A-85AD-E011D6A53ABC}"/>
              </a:ext>
            </a:extLst>
          </p:cNvPr>
          <p:cNvSpPr txBox="1"/>
          <p:nvPr/>
        </p:nvSpPr>
        <p:spPr>
          <a:xfrm>
            <a:off x="14020683" y="2079886"/>
            <a:ext cx="2891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(000) 777-1234</a:t>
            </a: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kcage@mail.com</a:t>
            </a:r>
            <a:endParaRPr lang="en-US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www.kcage.com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42DD657-35D0-5142-8357-8BB1720A0825}"/>
              </a:ext>
            </a:extLst>
          </p:cNvPr>
          <p:cNvSpPr txBox="1"/>
          <p:nvPr/>
        </p:nvSpPr>
        <p:spPr>
          <a:xfrm>
            <a:off x="13333800" y="1438828"/>
            <a:ext cx="308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Contact me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5948E7E-3749-074D-B3F6-693B9B669820}"/>
              </a:ext>
            </a:extLst>
          </p:cNvPr>
          <p:cNvGrpSpPr/>
          <p:nvPr/>
        </p:nvGrpSpPr>
        <p:grpSpPr>
          <a:xfrm>
            <a:off x="13432620" y="2084927"/>
            <a:ext cx="407929" cy="1398782"/>
            <a:chOff x="17762909" y="5145196"/>
            <a:chExt cx="407929" cy="1398782"/>
          </a:xfrm>
          <a:solidFill>
            <a:schemeClr val="tx1"/>
          </a:solidFill>
        </p:grpSpPr>
        <p:sp>
          <p:nvSpPr>
            <p:cNvPr id="83" name="Forma libre 19">
              <a:extLst>
                <a:ext uri="{FF2B5EF4-FFF2-40B4-BE49-F238E27FC236}">
                  <a16:creationId xmlns:a16="http://schemas.microsoft.com/office/drawing/2014/main" id="{C9A59B78-30F5-8242-8F72-3D05232EAC3A}"/>
                </a:ext>
              </a:extLst>
            </p:cNvPr>
            <p:cNvSpPr/>
            <p:nvPr/>
          </p:nvSpPr>
          <p:spPr>
            <a:xfrm>
              <a:off x="17762909" y="6136049"/>
              <a:ext cx="407929" cy="407929"/>
            </a:xfrm>
            <a:custGeom>
              <a:avLst/>
              <a:gdLst>
                <a:gd name="connsiteX0" fmla="*/ 511138 w 532366"/>
                <a:gd name="connsiteY0" fmla="*/ 162903 h 532366"/>
                <a:gd name="connsiteX1" fmla="*/ 454210 w 532366"/>
                <a:gd name="connsiteY1" fmla="*/ 78434 h 532366"/>
                <a:gd name="connsiteX2" fmla="*/ 369740 w 532366"/>
                <a:gd name="connsiteY2" fmla="*/ 21505 h 532366"/>
                <a:gd name="connsiteX3" fmla="*/ 280397 w 532366"/>
                <a:gd name="connsiteY3" fmla="*/ 978 h 532366"/>
                <a:gd name="connsiteX4" fmla="*/ 274859 w 532366"/>
                <a:gd name="connsiteY4" fmla="*/ 757 h 532366"/>
                <a:gd name="connsiteX5" fmla="*/ 267032 w 532366"/>
                <a:gd name="connsiteY5" fmla="*/ 609 h 532366"/>
                <a:gd name="connsiteX6" fmla="*/ 264965 w 532366"/>
                <a:gd name="connsiteY6" fmla="*/ 609 h 532366"/>
                <a:gd name="connsiteX7" fmla="*/ 162848 w 532366"/>
                <a:gd name="connsiteY7" fmla="*/ 21505 h 532366"/>
                <a:gd name="connsiteX8" fmla="*/ 89158 w 532366"/>
                <a:gd name="connsiteY8" fmla="*/ 68318 h 532366"/>
                <a:gd name="connsiteX9" fmla="*/ 84654 w 532366"/>
                <a:gd name="connsiteY9" fmla="*/ 72305 h 532366"/>
                <a:gd name="connsiteX10" fmla="*/ 84433 w 532366"/>
                <a:gd name="connsiteY10" fmla="*/ 72600 h 532366"/>
                <a:gd name="connsiteX11" fmla="*/ 78378 w 532366"/>
                <a:gd name="connsiteY11" fmla="*/ 78507 h 532366"/>
                <a:gd name="connsiteX12" fmla="*/ 21450 w 532366"/>
                <a:gd name="connsiteY12" fmla="*/ 162977 h 532366"/>
                <a:gd name="connsiteX13" fmla="*/ 554 w 532366"/>
                <a:gd name="connsiteY13" fmla="*/ 266423 h 532366"/>
                <a:gd name="connsiteX14" fmla="*/ 21450 w 532366"/>
                <a:gd name="connsiteY14" fmla="*/ 369869 h 532366"/>
                <a:gd name="connsiteX15" fmla="*/ 78378 w 532366"/>
                <a:gd name="connsiteY15" fmla="*/ 454339 h 532366"/>
                <a:gd name="connsiteX16" fmla="*/ 162848 w 532366"/>
                <a:gd name="connsiteY16" fmla="*/ 511267 h 532366"/>
                <a:gd name="connsiteX17" fmla="*/ 252560 w 532366"/>
                <a:gd name="connsiteY17" fmla="*/ 531794 h 532366"/>
                <a:gd name="connsiteX18" fmla="*/ 255587 w 532366"/>
                <a:gd name="connsiteY18" fmla="*/ 532163 h 532366"/>
                <a:gd name="connsiteX19" fmla="*/ 257507 w 532366"/>
                <a:gd name="connsiteY19" fmla="*/ 532016 h 532366"/>
                <a:gd name="connsiteX20" fmla="*/ 266368 w 532366"/>
                <a:gd name="connsiteY20" fmla="*/ 532163 h 532366"/>
                <a:gd name="connsiteX21" fmla="*/ 369814 w 532366"/>
                <a:gd name="connsiteY21" fmla="*/ 511267 h 532366"/>
                <a:gd name="connsiteX22" fmla="*/ 442986 w 532366"/>
                <a:gd name="connsiteY22" fmla="*/ 464971 h 532366"/>
                <a:gd name="connsiteX23" fmla="*/ 448376 w 532366"/>
                <a:gd name="connsiteY23" fmla="*/ 460541 h 532366"/>
                <a:gd name="connsiteX24" fmla="*/ 449115 w 532366"/>
                <a:gd name="connsiteY24" fmla="*/ 459360 h 532366"/>
                <a:gd name="connsiteX25" fmla="*/ 454283 w 532366"/>
                <a:gd name="connsiteY25" fmla="*/ 454339 h 532366"/>
                <a:gd name="connsiteX26" fmla="*/ 511212 w 532366"/>
                <a:gd name="connsiteY26" fmla="*/ 369869 h 532366"/>
                <a:gd name="connsiteX27" fmla="*/ 532108 w 532366"/>
                <a:gd name="connsiteY27" fmla="*/ 266423 h 532366"/>
                <a:gd name="connsiteX28" fmla="*/ 511138 w 532366"/>
                <a:gd name="connsiteY28" fmla="*/ 162903 h 532366"/>
                <a:gd name="connsiteX29" fmla="*/ 417439 w 532366"/>
                <a:gd name="connsiteY29" fmla="*/ 80944 h 532366"/>
                <a:gd name="connsiteX30" fmla="*/ 373506 w 532366"/>
                <a:gd name="connsiteY30" fmla="*/ 102504 h 532366"/>
                <a:gd name="connsiteX31" fmla="*/ 368115 w 532366"/>
                <a:gd name="connsiteY31" fmla="*/ 94235 h 532366"/>
                <a:gd name="connsiteX32" fmla="*/ 316799 w 532366"/>
                <a:gd name="connsiteY32" fmla="*/ 32507 h 532366"/>
                <a:gd name="connsiteX33" fmla="*/ 417439 w 532366"/>
                <a:gd name="connsiteY33" fmla="*/ 80944 h 532366"/>
                <a:gd name="connsiteX34" fmla="*/ 270724 w 532366"/>
                <a:gd name="connsiteY34" fmla="*/ 27191 h 532366"/>
                <a:gd name="connsiteX35" fmla="*/ 272275 w 532366"/>
                <a:gd name="connsiteY35" fmla="*/ 27191 h 532366"/>
                <a:gd name="connsiteX36" fmla="*/ 346112 w 532366"/>
                <a:gd name="connsiteY36" fmla="*/ 109076 h 532366"/>
                <a:gd name="connsiteX37" fmla="*/ 347441 w 532366"/>
                <a:gd name="connsiteY37" fmla="*/ 111143 h 532366"/>
                <a:gd name="connsiteX38" fmla="*/ 264965 w 532366"/>
                <a:gd name="connsiteY38" fmla="*/ 121776 h 532366"/>
                <a:gd name="connsiteX39" fmla="*/ 191275 w 532366"/>
                <a:gd name="connsiteY39" fmla="*/ 111070 h 532366"/>
                <a:gd name="connsiteX40" fmla="*/ 192604 w 532366"/>
                <a:gd name="connsiteY40" fmla="*/ 109224 h 532366"/>
                <a:gd name="connsiteX41" fmla="*/ 270724 w 532366"/>
                <a:gd name="connsiteY41" fmla="*/ 27191 h 532366"/>
                <a:gd name="connsiteX42" fmla="*/ 226939 w 532366"/>
                <a:gd name="connsiteY42" fmla="*/ 30292 h 532366"/>
                <a:gd name="connsiteX43" fmla="*/ 170970 w 532366"/>
                <a:gd name="connsiteY43" fmla="*/ 93644 h 532366"/>
                <a:gd name="connsiteX44" fmla="*/ 164989 w 532366"/>
                <a:gd name="connsiteY44" fmla="*/ 102283 h 532366"/>
                <a:gd name="connsiteX45" fmla="*/ 117807 w 532366"/>
                <a:gd name="connsiteY45" fmla="*/ 78729 h 532366"/>
                <a:gd name="connsiteX46" fmla="*/ 226939 w 532366"/>
                <a:gd name="connsiteY46" fmla="*/ 30292 h 532366"/>
                <a:gd name="connsiteX47" fmla="*/ 115223 w 532366"/>
                <a:gd name="connsiteY47" fmla="*/ 451902 h 532366"/>
                <a:gd name="connsiteX48" fmla="*/ 159082 w 532366"/>
                <a:gd name="connsiteY48" fmla="*/ 430342 h 532366"/>
                <a:gd name="connsiteX49" fmla="*/ 215715 w 532366"/>
                <a:gd name="connsiteY49" fmla="*/ 500192 h 532366"/>
                <a:gd name="connsiteX50" fmla="*/ 115223 w 532366"/>
                <a:gd name="connsiteY50" fmla="*/ 451902 h 532366"/>
                <a:gd name="connsiteX51" fmla="*/ 261716 w 532366"/>
                <a:gd name="connsiteY51" fmla="*/ 505508 h 532366"/>
                <a:gd name="connsiteX52" fmla="*/ 260313 w 532366"/>
                <a:gd name="connsiteY52" fmla="*/ 505508 h 532366"/>
                <a:gd name="connsiteX53" fmla="*/ 185073 w 532366"/>
                <a:gd name="connsiteY53" fmla="*/ 421629 h 532366"/>
                <a:gd name="connsiteX54" fmla="*/ 267918 w 532366"/>
                <a:gd name="connsiteY54" fmla="*/ 410849 h 532366"/>
                <a:gd name="connsiteX55" fmla="*/ 341386 w 532366"/>
                <a:gd name="connsiteY55" fmla="*/ 421481 h 532366"/>
                <a:gd name="connsiteX56" fmla="*/ 261716 w 532366"/>
                <a:gd name="connsiteY56" fmla="*/ 505508 h 532366"/>
                <a:gd name="connsiteX57" fmla="*/ 305501 w 532366"/>
                <a:gd name="connsiteY57" fmla="*/ 502333 h 532366"/>
                <a:gd name="connsiteX58" fmla="*/ 367599 w 532366"/>
                <a:gd name="connsiteY58" fmla="*/ 430268 h 532366"/>
                <a:gd name="connsiteX59" fmla="*/ 414781 w 532366"/>
                <a:gd name="connsiteY59" fmla="*/ 453822 h 532366"/>
                <a:gd name="connsiteX60" fmla="*/ 305501 w 532366"/>
                <a:gd name="connsiteY60" fmla="*/ 502333 h 532366"/>
                <a:gd name="connsiteX61" fmla="*/ 435455 w 532366"/>
                <a:gd name="connsiteY61" fmla="*/ 435437 h 532366"/>
                <a:gd name="connsiteX62" fmla="*/ 381923 w 532366"/>
                <a:gd name="connsiteY62" fmla="*/ 407378 h 532366"/>
                <a:gd name="connsiteX63" fmla="*/ 402671 w 532366"/>
                <a:gd name="connsiteY63" fmla="*/ 364184 h 532366"/>
                <a:gd name="connsiteX64" fmla="*/ 395140 w 532366"/>
                <a:gd name="connsiteY64" fmla="*/ 346980 h 532366"/>
                <a:gd name="connsiteX65" fmla="*/ 377936 w 532366"/>
                <a:gd name="connsiteY65" fmla="*/ 354511 h 532366"/>
                <a:gd name="connsiteX66" fmla="*/ 356449 w 532366"/>
                <a:gd name="connsiteY66" fmla="*/ 398296 h 532366"/>
                <a:gd name="connsiteX67" fmla="*/ 268288 w 532366"/>
                <a:gd name="connsiteY67" fmla="*/ 384341 h 532366"/>
                <a:gd name="connsiteX68" fmla="*/ 170749 w 532366"/>
                <a:gd name="connsiteY68" fmla="*/ 398149 h 532366"/>
                <a:gd name="connsiteX69" fmla="*/ 151256 w 532366"/>
                <a:gd name="connsiteY69" fmla="*/ 354954 h 532366"/>
                <a:gd name="connsiteX70" fmla="*/ 134273 w 532366"/>
                <a:gd name="connsiteY70" fmla="*/ 346832 h 532366"/>
                <a:gd name="connsiteX71" fmla="*/ 126151 w 532366"/>
                <a:gd name="connsiteY71" fmla="*/ 363814 h 532366"/>
                <a:gd name="connsiteX72" fmla="*/ 145349 w 532366"/>
                <a:gd name="connsiteY72" fmla="*/ 407157 h 532366"/>
                <a:gd name="connsiteX73" fmla="*/ 94770 w 532366"/>
                <a:gd name="connsiteY73" fmla="*/ 433221 h 532366"/>
                <a:gd name="connsiteX74" fmla="*/ 26914 w 532366"/>
                <a:gd name="connsiteY74" fmla="*/ 266349 h 532366"/>
                <a:gd name="connsiteX75" fmla="*/ 96985 w 532366"/>
                <a:gd name="connsiteY75" fmla="*/ 97188 h 532366"/>
                <a:gd name="connsiteX76" fmla="*/ 97059 w 532366"/>
                <a:gd name="connsiteY76" fmla="*/ 97114 h 532366"/>
                <a:gd name="connsiteX77" fmla="*/ 150517 w 532366"/>
                <a:gd name="connsiteY77" fmla="*/ 125172 h 532366"/>
                <a:gd name="connsiteX78" fmla="*/ 120392 w 532366"/>
                <a:gd name="connsiteY78" fmla="*/ 196056 h 532366"/>
                <a:gd name="connsiteX79" fmla="*/ 129621 w 532366"/>
                <a:gd name="connsiteY79" fmla="*/ 212448 h 532366"/>
                <a:gd name="connsiteX80" fmla="*/ 133239 w 532366"/>
                <a:gd name="connsiteY80" fmla="*/ 212965 h 532366"/>
                <a:gd name="connsiteX81" fmla="*/ 146013 w 532366"/>
                <a:gd name="connsiteY81" fmla="*/ 203292 h 532366"/>
                <a:gd name="connsiteX82" fmla="*/ 175991 w 532366"/>
                <a:gd name="connsiteY82" fmla="*/ 134328 h 532366"/>
                <a:gd name="connsiteX83" fmla="*/ 264374 w 532366"/>
                <a:gd name="connsiteY83" fmla="*/ 148431 h 532366"/>
                <a:gd name="connsiteX84" fmla="*/ 269543 w 532366"/>
                <a:gd name="connsiteY84" fmla="*/ 148505 h 532366"/>
                <a:gd name="connsiteX85" fmla="*/ 361618 w 532366"/>
                <a:gd name="connsiteY85" fmla="*/ 134771 h 532366"/>
                <a:gd name="connsiteX86" fmla="*/ 388568 w 532366"/>
                <a:gd name="connsiteY86" fmla="*/ 202702 h 532366"/>
                <a:gd name="connsiteX87" fmla="*/ 401490 w 532366"/>
                <a:gd name="connsiteY87" fmla="*/ 212817 h 532366"/>
                <a:gd name="connsiteX88" fmla="*/ 404665 w 532366"/>
                <a:gd name="connsiteY88" fmla="*/ 212448 h 532366"/>
                <a:gd name="connsiteX89" fmla="*/ 414411 w 532366"/>
                <a:gd name="connsiteY89" fmla="*/ 196352 h 532366"/>
                <a:gd name="connsiteX90" fmla="*/ 387018 w 532366"/>
                <a:gd name="connsiteY90" fmla="*/ 125763 h 532366"/>
                <a:gd name="connsiteX91" fmla="*/ 437670 w 532366"/>
                <a:gd name="connsiteY91" fmla="*/ 99699 h 532366"/>
                <a:gd name="connsiteX92" fmla="*/ 505379 w 532366"/>
                <a:gd name="connsiteY92" fmla="*/ 266423 h 532366"/>
                <a:gd name="connsiteX93" fmla="*/ 435455 w 532366"/>
                <a:gd name="connsiteY93" fmla="*/ 435437 h 532366"/>
                <a:gd name="connsiteX94" fmla="*/ 185738 w 532366"/>
                <a:gd name="connsiteY94" fmla="*/ 232606 h 532366"/>
                <a:gd name="connsiteX95" fmla="*/ 184852 w 532366"/>
                <a:gd name="connsiteY95" fmla="*/ 238291 h 532366"/>
                <a:gd name="connsiteX96" fmla="*/ 159968 w 532366"/>
                <a:gd name="connsiteY96" fmla="*/ 308806 h 532366"/>
                <a:gd name="connsiteX97" fmla="*/ 144536 w 532366"/>
                <a:gd name="connsiteY97" fmla="*/ 321358 h 532366"/>
                <a:gd name="connsiteX98" fmla="*/ 143650 w 532366"/>
                <a:gd name="connsiteY98" fmla="*/ 321358 h 532366"/>
                <a:gd name="connsiteX99" fmla="*/ 128587 w 532366"/>
                <a:gd name="connsiteY99" fmla="*/ 309396 h 532366"/>
                <a:gd name="connsiteX100" fmla="*/ 112934 w 532366"/>
                <a:gd name="connsiteY100" fmla="*/ 259704 h 532366"/>
                <a:gd name="connsiteX101" fmla="*/ 97133 w 532366"/>
                <a:gd name="connsiteY101" fmla="*/ 309396 h 532366"/>
                <a:gd name="connsiteX102" fmla="*/ 82070 w 532366"/>
                <a:gd name="connsiteY102" fmla="*/ 321358 h 532366"/>
                <a:gd name="connsiteX103" fmla="*/ 81184 w 532366"/>
                <a:gd name="connsiteY103" fmla="*/ 321358 h 532366"/>
                <a:gd name="connsiteX104" fmla="*/ 65752 w 532366"/>
                <a:gd name="connsiteY104" fmla="*/ 308806 h 532366"/>
                <a:gd name="connsiteX105" fmla="*/ 41607 w 532366"/>
                <a:gd name="connsiteY105" fmla="*/ 239251 h 532366"/>
                <a:gd name="connsiteX106" fmla="*/ 40352 w 532366"/>
                <a:gd name="connsiteY106" fmla="*/ 232458 h 532366"/>
                <a:gd name="connsiteX107" fmla="*/ 53790 w 532366"/>
                <a:gd name="connsiteY107" fmla="*/ 219758 h 532366"/>
                <a:gd name="connsiteX108" fmla="*/ 67376 w 532366"/>
                <a:gd name="connsiteY108" fmla="*/ 230612 h 532366"/>
                <a:gd name="connsiteX109" fmla="*/ 82439 w 532366"/>
                <a:gd name="connsiteY109" fmla="*/ 280674 h 532366"/>
                <a:gd name="connsiteX110" fmla="*/ 97871 w 532366"/>
                <a:gd name="connsiteY110" fmla="*/ 230760 h 532366"/>
                <a:gd name="connsiteX111" fmla="*/ 112196 w 532366"/>
                <a:gd name="connsiteY111" fmla="*/ 219536 h 532366"/>
                <a:gd name="connsiteX112" fmla="*/ 113820 w 532366"/>
                <a:gd name="connsiteY112" fmla="*/ 219536 h 532366"/>
                <a:gd name="connsiteX113" fmla="*/ 128145 w 532366"/>
                <a:gd name="connsiteY113" fmla="*/ 230760 h 532366"/>
                <a:gd name="connsiteX114" fmla="*/ 143798 w 532366"/>
                <a:gd name="connsiteY114" fmla="*/ 280821 h 532366"/>
                <a:gd name="connsiteX115" fmla="*/ 159230 w 532366"/>
                <a:gd name="connsiteY115" fmla="*/ 230391 h 532366"/>
                <a:gd name="connsiteX116" fmla="*/ 172668 w 532366"/>
                <a:gd name="connsiteY116" fmla="*/ 219684 h 532366"/>
                <a:gd name="connsiteX117" fmla="*/ 185738 w 532366"/>
                <a:gd name="connsiteY117" fmla="*/ 232606 h 532366"/>
                <a:gd name="connsiteX118" fmla="*/ 340205 w 532366"/>
                <a:gd name="connsiteY118" fmla="*/ 232606 h 532366"/>
                <a:gd name="connsiteX119" fmla="*/ 339319 w 532366"/>
                <a:gd name="connsiteY119" fmla="*/ 238291 h 532366"/>
                <a:gd name="connsiteX120" fmla="*/ 314436 w 532366"/>
                <a:gd name="connsiteY120" fmla="*/ 308806 h 532366"/>
                <a:gd name="connsiteX121" fmla="*/ 299004 w 532366"/>
                <a:gd name="connsiteY121" fmla="*/ 321358 h 532366"/>
                <a:gd name="connsiteX122" fmla="*/ 298118 w 532366"/>
                <a:gd name="connsiteY122" fmla="*/ 321358 h 532366"/>
                <a:gd name="connsiteX123" fmla="*/ 283055 w 532366"/>
                <a:gd name="connsiteY123" fmla="*/ 309396 h 532366"/>
                <a:gd name="connsiteX124" fmla="*/ 267401 w 532366"/>
                <a:gd name="connsiteY124" fmla="*/ 259704 h 532366"/>
                <a:gd name="connsiteX125" fmla="*/ 251600 w 532366"/>
                <a:gd name="connsiteY125" fmla="*/ 309396 h 532366"/>
                <a:gd name="connsiteX126" fmla="*/ 236538 w 532366"/>
                <a:gd name="connsiteY126" fmla="*/ 321358 h 532366"/>
                <a:gd name="connsiteX127" fmla="*/ 235651 w 532366"/>
                <a:gd name="connsiteY127" fmla="*/ 321358 h 532366"/>
                <a:gd name="connsiteX128" fmla="*/ 220219 w 532366"/>
                <a:gd name="connsiteY128" fmla="*/ 308806 h 532366"/>
                <a:gd name="connsiteX129" fmla="*/ 196075 w 532366"/>
                <a:gd name="connsiteY129" fmla="*/ 239251 h 532366"/>
                <a:gd name="connsiteX130" fmla="*/ 194820 w 532366"/>
                <a:gd name="connsiteY130" fmla="*/ 232458 h 532366"/>
                <a:gd name="connsiteX131" fmla="*/ 208258 w 532366"/>
                <a:gd name="connsiteY131" fmla="*/ 219758 h 532366"/>
                <a:gd name="connsiteX132" fmla="*/ 221844 w 532366"/>
                <a:gd name="connsiteY132" fmla="*/ 230612 h 532366"/>
                <a:gd name="connsiteX133" fmla="*/ 236907 w 532366"/>
                <a:gd name="connsiteY133" fmla="*/ 280674 h 532366"/>
                <a:gd name="connsiteX134" fmla="*/ 252339 w 532366"/>
                <a:gd name="connsiteY134" fmla="*/ 230760 h 532366"/>
                <a:gd name="connsiteX135" fmla="*/ 266663 w 532366"/>
                <a:gd name="connsiteY135" fmla="*/ 219536 h 532366"/>
                <a:gd name="connsiteX136" fmla="*/ 268288 w 532366"/>
                <a:gd name="connsiteY136" fmla="*/ 219536 h 532366"/>
                <a:gd name="connsiteX137" fmla="*/ 282612 w 532366"/>
                <a:gd name="connsiteY137" fmla="*/ 230760 h 532366"/>
                <a:gd name="connsiteX138" fmla="*/ 298265 w 532366"/>
                <a:gd name="connsiteY138" fmla="*/ 280821 h 532366"/>
                <a:gd name="connsiteX139" fmla="*/ 313697 w 532366"/>
                <a:gd name="connsiteY139" fmla="*/ 230391 h 532366"/>
                <a:gd name="connsiteX140" fmla="*/ 327136 w 532366"/>
                <a:gd name="connsiteY140" fmla="*/ 219684 h 532366"/>
                <a:gd name="connsiteX141" fmla="*/ 340205 w 532366"/>
                <a:gd name="connsiteY141" fmla="*/ 232606 h 532366"/>
                <a:gd name="connsiteX142" fmla="*/ 452659 w 532366"/>
                <a:gd name="connsiteY142" fmla="*/ 280821 h 532366"/>
                <a:gd name="connsiteX143" fmla="*/ 468091 w 532366"/>
                <a:gd name="connsiteY143" fmla="*/ 230391 h 532366"/>
                <a:gd name="connsiteX144" fmla="*/ 481529 w 532366"/>
                <a:gd name="connsiteY144" fmla="*/ 219684 h 532366"/>
                <a:gd name="connsiteX145" fmla="*/ 494599 w 532366"/>
                <a:gd name="connsiteY145" fmla="*/ 232606 h 532366"/>
                <a:gd name="connsiteX146" fmla="*/ 493712 w 532366"/>
                <a:gd name="connsiteY146" fmla="*/ 238291 h 532366"/>
                <a:gd name="connsiteX147" fmla="*/ 468829 w 532366"/>
                <a:gd name="connsiteY147" fmla="*/ 308806 h 532366"/>
                <a:gd name="connsiteX148" fmla="*/ 453397 w 532366"/>
                <a:gd name="connsiteY148" fmla="*/ 321358 h 532366"/>
                <a:gd name="connsiteX149" fmla="*/ 452511 w 532366"/>
                <a:gd name="connsiteY149" fmla="*/ 321358 h 532366"/>
                <a:gd name="connsiteX150" fmla="*/ 437449 w 532366"/>
                <a:gd name="connsiteY150" fmla="*/ 309396 h 532366"/>
                <a:gd name="connsiteX151" fmla="*/ 421795 w 532366"/>
                <a:gd name="connsiteY151" fmla="*/ 259704 h 532366"/>
                <a:gd name="connsiteX152" fmla="*/ 405994 w 532366"/>
                <a:gd name="connsiteY152" fmla="*/ 309396 h 532366"/>
                <a:gd name="connsiteX153" fmla="*/ 390931 w 532366"/>
                <a:gd name="connsiteY153" fmla="*/ 321358 h 532366"/>
                <a:gd name="connsiteX154" fmla="*/ 390045 w 532366"/>
                <a:gd name="connsiteY154" fmla="*/ 321358 h 532366"/>
                <a:gd name="connsiteX155" fmla="*/ 374613 w 532366"/>
                <a:gd name="connsiteY155" fmla="*/ 308806 h 532366"/>
                <a:gd name="connsiteX156" fmla="*/ 350468 w 532366"/>
                <a:gd name="connsiteY156" fmla="*/ 239251 h 532366"/>
                <a:gd name="connsiteX157" fmla="*/ 349213 w 532366"/>
                <a:gd name="connsiteY157" fmla="*/ 232458 h 532366"/>
                <a:gd name="connsiteX158" fmla="*/ 362651 w 532366"/>
                <a:gd name="connsiteY158" fmla="*/ 219758 h 532366"/>
                <a:gd name="connsiteX159" fmla="*/ 376238 w 532366"/>
                <a:gd name="connsiteY159" fmla="*/ 230612 h 532366"/>
                <a:gd name="connsiteX160" fmla="*/ 391300 w 532366"/>
                <a:gd name="connsiteY160" fmla="*/ 280674 h 532366"/>
                <a:gd name="connsiteX161" fmla="*/ 406732 w 532366"/>
                <a:gd name="connsiteY161" fmla="*/ 230760 h 532366"/>
                <a:gd name="connsiteX162" fmla="*/ 421057 w 532366"/>
                <a:gd name="connsiteY162" fmla="*/ 219536 h 532366"/>
                <a:gd name="connsiteX163" fmla="*/ 422681 w 532366"/>
                <a:gd name="connsiteY163" fmla="*/ 219536 h 532366"/>
                <a:gd name="connsiteX164" fmla="*/ 437006 w 532366"/>
                <a:gd name="connsiteY164" fmla="*/ 230760 h 532366"/>
                <a:gd name="connsiteX165" fmla="*/ 452659 w 532366"/>
                <a:gd name="connsiteY165" fmla="*/ 280821 h 5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532366" h="532366">
                  <a:moveTo>
                    <a:pt x="511138" y="162903"/>
                  </a:moveTo>
                  <a:cubicBezTo>
                    <a:pt x="497773" y="131227"/>
                    <a:pt x="478576" y="102800"/>
                    <a:pt x="454210" y="78434"/>
                  </a:cubicBezTo>
                  <a:cubicBezTo>
                    <a:pt x="429770" y="53993"/>
                    <a:pt x="401342" y="34870"/>
                    <a:pt x="369740" y="21505"/>
                  </a:cubicBezTo>
                  <a:cubicBezTo>
                    <a:pt x="341239" y="9470"/>
                    <a:pt x="311261" y="2603"/>
                    <a:pt x="280397" y="978"/>
                  </a:cubicBezTo>
                  <a:cubicBezTo>
                    <a:pt x="278551" y="535"/>
                    <a:pt x="276705" y="462"/>
                    <a:pt x="274859" y="757"/>
                  </a:cubicBezTo>
                  <a:cubicBezTo>
                    <a:pt x="272275" y="683"/>
                    <a:pt x="269690" y="609"/>
                    <a:pt x="267032" y="609"/>
                  </a:cubicBezTo>
                  <a:cubicBezTo>
                    <a:pt x="266368" y="535"/>
                    <a:pt x="265703" y="535"/>
                    <a:pt x="264965" y="609"/>
                  </a:cubicBezTo>
                  <a:cubicBezTo>
                    <a:pt x="229523" y="757"/>
                    <a:pt x="195189" y="7771"/>
                    <a:pt x="162848" y="21505"/>
                  </a:cubicBezTo>
                  <a:cubicBezTo>
                    <a:pt x="135750" y="32950"/>
                    <a:pt x="111014" y="48677"/>
                    <a:pt x="89158" y="68318"/>
                  </a:cubicBezTo>
                  <a:cubicBezTo>
                    <a:pt x="87460" y="69278"/>
                    <a:pt x="85910" y="70607"/>
                    <a:pt x="84654" y="72305"/>
                  </a:cubicBezTo>
                  <a:cubicBezTo>
                    <a:pt x="84581" y="72379"/>
                    <a:pt x="84507" y="72527"/>
                    <a:pt x="84433" y="72600"/>
                  </a:cubicBezTo>
                  <a:cubicBezTo>
                    <a:pt x="82365" y="74520"/>
                    <a:pt x="80372" y="76514"/>
                    <a:pt x="78378" y="78507"/>
                  </a:cubicBezTo>
                  <a:cubicBezTo>
                    <a:pt x="53938" y="102948"/>
                    <a:pt x="34814" y="131375"/>
                    <a:pt x="21450" y="162977"/>
                  </a:cubicBezTo>
                  <a:cubicBezTo>
                    <a:pt x="7568" y="195761"/>
                    <a:pt x="554" y="230538"/>
                    <a:pt x="554" y="266423"/>
                  </a:cubicBezTo>
                  <a:cubicBezTo>
                    <a:pt x="554" y="302308"/>
                    <a:pt x="7568" y="337085"/>
                    <a:pt x="21450" y="369869"/>
                  </a:cubicBezTo>
                  <a:cubicBezTo>
                    <a:pt x="34814" y="401545"/>
                    <a:pt x="54012" y="429973"/>
                    <a:pt x="78378" y="454339"/>
                  </a:cubicBezTo>
                  <a:cubicBezTo>
                    <a:pt x="102818" y="478779"/>
                    <a:pt x="131246" y="497903"/>
                    <a:pt x="162848" y="511267"/>
                  </a:cubicBezTo>
                  <a:cubicBezTo>
                    <a:pt x="191423" y="523377"/>
                    <a:pt x="221549" y="530244"/>
                    <a:pt x="252560" y="531794"/>
                  </a:cubicBezTo>
                  <a:cubicBezTo>
                    <a:pt x="253520" y="532016"/>
                    <a:pt x="254554" y="532163"/>
                    <a:pt x="255587" y="532163"/>
                  </a:cubicBezTo>
                  <a:cubicBezTo>
                    <a:pt x="256252" y="532163"/>
                    <a:pt x="256917" y="532089"/>
                    <a:pt x="257507" y="532016"/>
                  </a:cubicBezTo>
                  <a:cubicBezTo>
                    <a:pt x="260461" y="532089"/>
                    <a:pt x="263414" y="532163"/>
                    <a:pt x="266368" y="532163"/>
                  </a:cubicBezTo>
                  <a:cubicBezTo>
                    <a:pt x="302253" y="532163"/>
                    <a:pt x="337030" y="525149"/>
                    <a:pt x="369814" y="511267"/>
                  </a:cubicBezTo>
                  <a:cubicBezTo>
                    <a:pt x="396690" y="499896"/>
                    <a:pt x="421278" y="484317"/>
                    <a:pt x="442986" y="464971"/>
                  </a:cubicBezTo>
                  <a:cubicBezTo>
                    <a:pt x="445054" y="464012"/>
                    <a:pt x="446974" y="462535"/>
                    <a:pt x="448376" y="460541"/>
                  </a:cubicBezTo>
                  <a:cubicBezTo>
                    <a:pt x="448672" y="460172"/>
                    <a:pt x="448893" y="459803"/>
                    <a:pt x="449115" y="459360"/>
                  </a:cubicBezTo>
                  <a:cubicBezTo>
                    <a:pt x="450887" y="457735"/>
                    <a:pt x="452585" y="456037"/>
                    <a:pt x="454283" y="454339"/>
                  </a:cubicBezTo>
                  <a:cubicBezTo>
                    <a:pt x="478724" y="429899"/>
                    <a:pt x="497847" y="401471"/>
                    <a:pt x="511212" y="369869"/>
                  </a:cubicBezTo>
                  <a:cubicBezTo>
                    <a:pt x="525093" y="337085"/>
                    <a:pt x="532108" y="302308"/>
                    <a:pt x="532108" y="266423"/>
                  </a:cubicBezTo>
                  <a:cubicBezTo>
                    <a:pt x="532108" y="230538"/>
                    <a:pt x="525020" y="195613"/>
                    <a:pt x="511138" y="162903"/>
                  </a:cubicBezTo>
                  <a:moveTo>
                    <a:pt x="417439" y="80944"/>
                  </a:moveTo>
                  <a:cubicBezTo>
                    <a:pt x="403336" y="89435"/>
                    <a:pt x="388642" y="96598"/>
                    <a:pt x="373506" y="102504"/>
                  </a:cubicBezTo>
                  <a:cubicBezTo>
                    <a:pt x="371733" y="99773"/>
                    <a:pt x="369961" y="96967"/>
                    <a:pt x="368115" y="94235"/>
                  </a:cubicBezTo>
                  <a:cubicBezTo>
                    <a:pt x="353717" y="72970"/>
                    <a:pt x="336587" y="52295"/>
                    <a:pt x="316799" y="32507"/>
                  </a:cubicBezTo>
                  <a:cubicBezTo>
                    <a:pt x="353643" y="40334"/>
                    <a:pt x="387978" y="56799"/>
                    <a:pt x="417439" y="80944"/>
                  </a:cubicBezTo>
                  <a:moveTo>
                    <a:pt x="270724" y="27191"/>
                  </a:moveTo>
                  <a:cubicBezTo>
                    <a:pt x="271241" y="27191"/>
                    <a:pt x="271758" y="27191"/>
                    <a:pt x="272275" y="27191"/>
                  </a:cubicBezTo>
                  <a:cubicBezTo>
                    <a:pt x="301957" y="53034"/>
                    <a:pt x="326840" y="80501"/>
                    <a:pt x="346112" y="109076"/>
                  </a:cubicBezTo>
                  <a:cubicBezTo>
                    <a:pt x="346555" y="109741"/>
                    <a:pt x="346998" y="110479"/>
                    <a:pt x="347441" y="111143"/>
                  </a:cubicBezTo>
                  <a:cubicBezTo>
                    <a:pt x="320786" y="118601"/>
                    <a:pt x="293097" y="122293"/>
                    <a:pt x="264965" y="121776"/>
                  </a:cubicBezTo>
                  <a:cubicBezTo>
                    <a:pt x="239786" y="121333"/>
                    <a:pt x="215051" y="117715"/>
                    <a:pt x="191275" y="111070"/>
                  </a:cubicBezTo>
                  <a:cubicBezTo>
                    <a:pt x="191718" y="110479"/>
                    <a:pt x="192161" y="109814"/>
                    <a:pt x="192604" y="109224"/>
                  </a:cubicBezTo>
                  <a:cubicBezTo>
                    <a:pt x="213205" y="80427"/>
                    <a:pt x="239491" y="52886"/>
                    <a:pt x="270724" y="27191"/>
                  </a:cubicBezTo>
                  <a:moveTo>
                    <a:pt x="226939" y="30292"/>
                  </a:moveTo>
                  <a:cubicBezTo>
                    <a:pt x="205452" y="50523"/>
                    <a:pt x="186697" y="71788"/>
                    <a:pt x="170970" y="93644"/>
                  </a:cubicBezTo>
                  <a:cubicBezTo>
                    <a:pt x="168903" y="96524"/>
                    <a:pt x="166909" y="99403"/>
                    <a:pt x="164989" y="102283"/>
                  </a:cubicBezTo>
                  <a:cubicBezTo>
                    <a:pt x="148671" y="95933"/>
                    <a:pt x="132870" y="88033"/>
                    <a:pt x="117807" y="78729"/>
                  </a:cubicBezTo>
                  <a:cubicBezTo>
                    <a:pt x="149631" y="53403"/>
                    <a:pt x="186993" y="36863"/>
                    <a:pt x="226939" y="30292"/>
                  </a:cubicBezTo>
                  <a:moveTo>
                    <a:pt x="115223" y="451902"/>
                  </a:moveTo>
                  <a:cubicBezTo>
                    <a:pt x="129252" y="443411"/>
                    <a:pt x="143946" y="436249"/>
                    <a:pt x="159082" y="430342"/>
                  </a:cubicBezTo>
                  <a:cubicBezTo>
                    <a:pt x="174440" y="454486"/>
                    <a:pt x="193343" y="477819"/>
                    <a:pt x="215715" y="500192"/>
                  </a:cubicBezTo>
                  <a:cubicBezTo>
                    <a:pt x="178945" y="492365"/>
                    <a:pt x="144610" y="475899"/>
                    <a:pt x="115223" y="451902"/>
                  </a:cubicBezTo>
                  <a:moveTo>
                    <a:pt x="261716" y="505508"/>
                  </a:moveTo>
                  <a:cubicBezTo>
                    <a:pt x="261273" y="505508"/>
                    <a:pt x="260756" y="505508"/>
                    <a:pt x="260313" y="505508"/>
                  </a:cubicBezTo>
                  <a:cubicBezTo>
                    <a:pt x="229671" y="478927"/>
                    <a:pt x="204492" y="450868"/>
                    <a:pt x="185073" y="421629"/>
                  </a:cubicBezTo>
                  <a:cubicBezTo>
                    <a:pt x="211802" y="414098"/>
                    <a:pt x="239639" y="410406"/>
                    <a:pt x="267918" y="410849"/>
                  </a:cubicBezTo>
                  <a:cubicBezTo>
                    <a:pt x="293023" y="411218"/>
                    <a:pt x="317685" y="414836"/>
                    <a:pt x="341386" y="421481"/>
                  </a:cubicBezTo>
                  <a:cubicBezTo>
                    <a:pt x="320490" y="450942"/>
                    <a:pt x="293909" y="479001"/>
                    <a:pt x="261716" y="505508"/>
                  </a:cubicBezTo>
                  <a:moveTo>
                    <a:pt x="305501" y="502333"/>
                  </a:moveTo>
                  <a:cubicBezTo>
                    <a:pt x="329942" y="479370"/>
                    <a:pt x="350690" y="455299"/>
                    <a:pt x="367599" y="430268"/>
                  </a:cubicBezTo>
                  <a:cubicBezTo>
                    <a:pt x="383990" y="436618"/>
                    <a:pt x="399718" y="444445"/>
                    <a:pt x="414781" y="453822"/>
                  </a:cubicBezTo>
                  <a:cubicBezTo>
                    <a:pt x="382957" y="479222"/>
                    <a:pt x="345521" y="495762"/>
                    <a:pt x="305501" y="502333"/>
                  </a:cubicBezTo>
                  <a:moveTo>
                    <a:pt x="435455" y="435437"/>
                  </a:moveTo>
                  <a:cubicBezTo>
                    <a:pt x="418472" y="424287"/>
                    <a:pt x="400530" y="414984"/>
                    <a:pt x="381923" y="407378"/>
                  </a:cubicBezTo>
                  <a:cubicBezTo>
                    <a:pt x="390045" y="393275"/>
                    <a:pt x="396912" y="378877"/>
                    <a:pt x="402671" y="364184"/>
                  </a:cubicBezTo>
                  <a:cubicBezTo>
                    <a:pt x="405329" y="357317"/>
                    <a:pt x="402007" y="349638"/>
                    <a:pt x="395140" y="346980"/>
                  </a:cubicBezTo>
                  <a:cubicBezTo>
                    <a:pt x="388273" y="344321"/>
                    <a:pt x="380594" y="347644"/>
                    <a:pt x="377936" y="354511"/>
                  </a:cubicBezTo>
                  <a:cubicBezTo>
                    <a:pt x="372103" y="369352"/>
                    <a:pt x="364940" y="383972"/>
                    <a:pt x="356449" y="398296"/>
                  </a:cubicBezTo>
                  <a:cubicBezTo>
                    <a:pt x="328096" y="389510"/>
                    <a:pt x="298487" y="384784"/>
                    <a:pt x="268288" y="384341"/>
                  </a:cubicBezTo>
                  <a:cubicBezTo>
                    <a:pt x="234913" y="383824"/>
                    <a:pt x="202129" y="388476"/>
                    <a:pt x="170749" y="398149"/>
                  </a:cubicBezTo>
                  <a:cubicBezTo>
                    <a:pt x="162922" y="383972"/>
                    <a:pt x="156424" y="369574"/>
                    <a:pt x="151256" y="354954"/>
                  </a:cubicBezTo>
                  <a:cubicBezTo>
                    <a:pt x="148819" y="348013"/>
                    <a:pt x="141214" y="344395"/>
                    <a:pt x="134273" y="346832"/>
                  </a:cubicBezTo>
                  <a:cubicBezTo>
                    <a:pt x="127332" y="349268"/>
                    <a:pt x="123714" y="356874"/>
                    <a:pt x="126151" y="363814"/>
                  </a:cubicBezTo>
                  <a:cubicBezTo>
                    <a:pt x="131320" y="378508"/>
                    <a:pt x="137743" y="392980"/>
                    <a:pt x="145349" y="407157"/>
                  </a:cubicBezTo>
                  <a:cubicBezTo>
                    <a:pt x="127849" y="414245"/>
                    <a:pt x="110940" y="422958"/>
                    <a:pt x="94770" y="433221"/>
                  </a:cubicBezTo>
                  <a:cubicBezTo>
                    <a:pt x="50985" y="388328"/>
                    <a:pt x="26914" y="329185"/>
                    <a:pt x="26914" y="266349"/>
                  </a:cubicBezTo>
                  <a:cubicBezTo>
                    <a:pt x="26914" y="202480"/>
                    <a:pt x="51797" y="142377"/>
                    <a:pt x="96985" y="97188"/>
                  </a:cubicBezTo>
                  <a:cubicBezTo>
                    <a:pt x="96985" y="97188"/>
                    <a:pt x="97059" y="97114"/>
                    <a:pt x="97059" y="97114"/>
                  </a:cubicBezTo>
                  <a:cubicBezTo>
                    <a:pt x="114042" y="108264"/>
                    <a:pt x="131984" y="117641"/>
                    <a:pt x="150517" y="125172"/>
                  </a:cubicBezTo>
                  <a:cubicBezTo>
                    <a:pt x="137300" y="148284"/>
                    <a:pt x="127185" y="171985"/>
                    <a:pt x="120392" y="196056"/>
                  </a:cubicBezTo>
                  <a:cubicBezTo>
                    <a:pt x="118398" y="203145"/>
                    <a:pt x="122533" y="210454"/>
                    <a:pt x="129621" y="212448"/>
                  </a:cubicBezTo>
                  <a:cubicBezTo>
                    <a:pt x="130803" y="212817"/>
                    <a:pt x="132058" y="212965"/>
                    <a:pt x="133239" y="212965"/>
                  </a:cubicBezTo>
                  <a:cubicBezTo>
                    <a:pt x="139072" y="212965"/>
                    <a:pt x="144389" y="209126"/>
                    <a:pt x="146013" y="203292"/>
                  </a:cubicBezTo>
                  <a:cubicBezTo>
                    <a:pt x="152585" y="179886"/>
                    <a:pt x="162626" y="156775"/>
                    <a:pt x="175991" y="134328"/>
                  </a:cubicBezTo>
                  <a:cubicBezTo>
                    <a:pt x="204418" y="143115"/>
                    <a:pt x="234101" y="147914"/>
                    <a:pt x="264374" y="148431"/>
                  </a:cubicBezTo>
                  <a:cubicBezTo>
                    <a:pt x="266072" y="148431"/>
                    <a:pt x="267844" y="148505"/>
                    <a:pt x="269543" y="148505"/>
                  </a:cubicBezTo>
                  <a:cubicBezTo>
                    <a:pt x="300997" y="148505"/>
                    <a:pt x="332009" y="143853"/>
                    <a:pt x="361618" y="134771"/>
                  </a:cubicBezTo>
                  <a:cubicBezTo>
                    <a:pt x="373875" y="156996"/>
                    <a:pt x="382883" y="179738"/>
                    <a:pt x="388568" y="202702"/>
                  </a:cubicBezTo>
                  <a:cubicBezTo>
                    <a:pt x="390045" y="208756"/>
                    <a:pt x="395509" y="212817"/>
                    <a:pt x="401490" y="212817"/>
                  </a:cubicBezTo>
                  <a:cubicBezTo>
                    <a:pt x="402523" y="212817"/>
                    <a:pt x="403631" y="212670"/>
                    <a:pt x="404665" y="212448"/>
                  </a:cubicBezTo>
                  <a:cubicBezTo>
                    <a:pt x="411827" y="210676"/>
                    <a:pt x="416183" y="203514"/>
                    <a:pt x="414411" y="196352"/>
                  </a:cubicBezTo>
                  <a:cubicBezTo>
                    <a:pt x="408504" y="172428"/>
                    <a:pt x="399349" y="148800"/>
                    <a:pt x="387018" y="125763"/>
                  </a:cubicBezTo>
                  <a:cubicBezTo>
                    <a:pt x="404517" y="118675"/>
                    <a:pt x="421500" y="109962"/>
                    <a:pt x="437670" y="99699"/>
                  </a:cubicBezTo>
                  <a:cubicBezTo>
                    <a:pt x="481382" y="144592"/>
                    <a:pt x="505379" y="203661"/>
                    <a:pt x="505379" y="266423"/>
                  </a:cubicBezTo>
                  <a:cubicBezTo>
                    <a:pt x="505453" y="330219"/>
                    <a:pt x="480570" y="390248"/>
                    <a:pt x="435455" y="435437"/>
                  </a:cubicBezTo>
                  <a:moveTo>
                    <a:pt x="185738" y="232606"/>
                  </a:moveTo>
                  <a:cubicBezTo>
                    <a:pt x="185738" y="234452"/>
                    <a:pt x="185221" y="237036"/>
                    <a:pt x="184852" y="238291"/>
                  </a:cubicBezTo>
                  <a:lnTo>
                    <a:pt x="159968" y="308806"/>
                  </a:lnTo>
                  <a:cubicBezTo>
                    <a:pt x="157015" y="317445"/>
                    <a:pt x="151329" y="321358"/>
                    <a:pt x="144536" y="321358"/>
                  </a:cubicBezTo>
                  <a:lnTo>
                    <a:pt x="143650" y="321358"/>
                  </a:lnTo>
                  <a:cubicBezTo>
                    <a:pt x="136857" y="321358"/>
                    <a:pt x="131098" y="317518"/>
                    <a:pt x="128587" y="309396"/>
                  </a:cubicBezTo>
                  <a:lnTo>
                    <a:pt x="112934" y="259704"/>
                  </a:lnTo>
                  <a:lnTo>
                    <a:pt x="97133" y="309396"/>
                  </a:lnTo>
                  <a:cubicBezTo>
                    <a:pt x="94549" y="317518"/>
                    <a:pt x="88863" y="321358"/>
                    <a:pt x="82070" y="321358"/>
                  </a:cubicBezTo>
                  <a:lnTo>
                    <a:pt x="81184" y="321358"/>
                  </a:lnTo>
                  <a:cubicBezTo>
                    <a:pt x="74391" y="321358"/>
                    <a:pt x="68632" y="317518"/>
                    <a:pt x="65752" y="308806"/>
                  </a:cubicBezTo>
                  <a:lnTo>
                    <a:pt x="41607" y="239251"/>
                  </a:lnTo>
                  <a:cubicBezTo>
                    <a:pt x="41090" y="237627"/>
                    <a:pt x="40352" y="234821"/>
                    <a:pt x="40352" y="232458"/>
                  </a:cubicBezTo>
                  <a:cubicBezTo>
                    <a:pt x="40352" y="226034"/>
                    <a:pt x="45521" y="219758"/>
                    <a:pt x="53790" y="219758"/>
                  </a:cubicBezTo>
                  <a:cubicBezTo>
                    <a:pt x="60805" y="219758"/>
                    <a:pt x="65383" y="224188"/>
                    <a:pt x="67376" y="230612"/>
                  </a:cubicBezTo>
                  <a:lnTo>
                    <a:pt x="82439" y="280674"/>
                  </a:lnTo>
                  <a:lnTo>
                    <a:pt x="97871" y="230760"/>
                  </a:lnTo>
                  <a:cubicBezTo>
                    <a:pt x="99865" y="224114"/>
                    <a:pt x="105033" y="219536"/>
                    <a:pt x="112196" y="219536"/>
                  </a:cubicBezTo>
                  <a:lnTo>
                    <a:pt x="113820" y="219536"/>
                  </a:lnTo>
                  <a:cubicBezTo>
                    <a:pt x="120982" y="219536"/>
                    <a:pt x="126151" y="224114"/>
                    <a:pt x="128145" y="230760"/>
                  </a:cubicBezTo>
                  <a:lnTo>
                    <a:pt x="143798" y="280821"/>
                  </a:lnTo>
                  <a:lnTo>
                    <a:pt x="159230" y="230391"/>
                  </a:lnTo>
                  <a:cubicBezTo>
                    <a:pt x="161076" y="224484"/>
                    <a:pt x="165285" y="219684"/>
                    <a:pt x="172668" y="219684"/>
                  </a:cubicBezTo>
                  <a:cubicBezTo>
                    <a:pt x="180421" y="219684"/>
                    <a:pt x="185738" y="225591"/>
                    <a:pt x="185738" y="232606"/>
                  </a:cubicBezTo>
                  <a:moveTo>
                    <a:pt x="340205" y="232606"/>
                  </a:moveTo>
                  <a:cubicBezTo>
                    <a:pt x="340205" y="234452"/>
                    <a:pt x="339688" y="237036"/>
                    <a:pt x="339319" y="238291"/>
                  </a:cubicBezTo>
                  <a:lnTo>
                    <a:pt x="314436" y="308806"/>
                  </a:lnTo>
                  <a:cubicBezTo>
                    <a:pt x="311482" y="317445"/>
                    <a:pt x="305797" y="321358"/>
                    <a:pt x="299004" y="321358"/>
                  </a:cubicBezTo>
                  <a:lnTo>
                    <a:pt x="298118" y="321358"/>
                  </a:lnTo>
                  <a:cubicBezTo>
                    <a:pt x="291325" y="321358"/>
                    <a:pt x="285565" y="317518"/>
                    <a:pt x="283055" y="309396"/>
                  </a:cubicBezTo>
                  <a:lnTo>
                    <a:pt x="267401" y="259704"/>
                  </a:lnTo>
                  <a:lnTo>
                    <a:pt x="251600" y="309396"/>
                  </a:lnTo>
                  <a:cubicBezTo>
                    <a:pt x="249016" y="317518"/>
                    <a:pt x="243331" y="321358"/>
                    <a:pt x="236538" y="321358"/>
                  </a:cubicBezTo>
                  <a:lnTo>
                    <a:pt x="235651" y="321358"/>
                  </a:lnTo>
                  <a:cubicBezTo>
                    <a:pt x="228858" y="321358"/>
                    <a:pt x="223099" y="317518"/>
                    <a:pt x="220219" y="308806"/>
                  </a:cubicBezTo>
                  <a:lnTo>
                    <a:pt x="196075" y="239251"/>
                  </a:lnTo>
                  <a:cubicBezTo>
                    <a:pt x="195558" y="237627"/>
                    <a:pt x="194820" y="234821"/>
                    <a:pt x="194820" y="232458"/>
                  </a:cubicBezTo>
                  <a:cubicBezTo>
                    <a:pt x="194820" y="226034"/>
                    <a:pt x="199988" y="219758"/>
                    <a:pt x="208258" y="219758"/>
                  </a:cubicBezTo>
                  <a:cubicBezTo>
                    <a:pt x="215272" y="219758"/>
                    <a:pt x="219850" y="224188"/>
                    <a:pt x="221844" y="230612"/>
                  </a:cubicBezTo>
                  <a:lnTo>
                    <a:pt x="236907" y="280674"/>
                  </a:lnTo>
                  <a:lnTo>
                    <a:pt x="252339" y="230760"/>
                  </a:lnTo>
                  <a:cubicBezTo>
                    <a:pt x="254332" y="224114"/>
                    <a:pt x="259501" y="219536"/>
                    <a:pt x="266663" y="219536"/>
                  </a:cubicBezTo>
                  <a:lnTo>
                    <a:pt x="268288" y="219536"/>
                  </a:lnTo>
                  <a:cubicBezTo>
                    <a:pt x="275450" y="219536"/>
                    <a:pt x="280618" y="224114"/>
                    <a:pt x="282612" y="230760"/>
                  </a:cubicBezTo>
                  <a:lnTo>
                    <a:pt x="298265" y="280821"/>
                  </a:lnTo>
                  <a:lnTo>
                    <a:pt x="313697" y="230391"/>
                  </a:lnTo>
                  <a:cubicBezTo>
                    <a:pt x="315543" y="224484"/>
                    <a:pt x="319752" y="219684"/>
                    <a:pt x="327136" y="219684"/>
                  </a:cubicBezTo>
                  <a:cubicBezTo>
                    <a:pt x="334815" y="219684"/>
                    <a:pt x="340205" y="225591"/>
                    <a:pt x="340205" y="232606"/>
                  </a:cubicBezTo>
                  <a:moveTo>
                    <a:pt x="452659" y="280821"/>
                  </a:moveTo>
                  <a:lnTo>
                    <a:pt x="468091" y="230391"/>
                  </a:lnTo>
                  <a:cubicBezTo>
                    <a:pt x="469937" y="224484"/>
                    <a:pt x="474146" y="219684"/>
                    <a:pt x="481529" y="219684"/>
                  </a:cubicBezTo>
                  <a:cubicBezTo>
                    <a:pt x="489282" y="219684"/>
                    <a:pt x="494599" y="225591"/>
                    <a:pt x="494599" y="232606"/>
                  </a:cubicBezTo>
                  <a:cubicBezTo>
                    <a:pt x="494599" y="234452"/>
                    <a:pt x="494082" y="237036"/>
                    <a:pt x="493712" y="238291"/>
                  </a:cubicBezTo>
                  <a:lnTo>
                    <a:pt x="468829" y="308806"/>
                  </a:lnTo>
                  <a:cubicBezTo>
                    <a:pt x="465876" y="317445"/>
                    <a:pt x="460190" y="321358"/>
                    <a:pt x="453397" y="321358"/>
                  </a:cubicBezTo>
                  <a:lnTo>
                    <a:pt x="452511" y="321358"/>
                  </a:lnTo>
                  <a:cubicBezTo>
                    <a:pt x="445718" y="321358"/>
                    <a:pt x="439959" y="317518"/>
                    <a:pt x="437449" y="309396"/>
                  </a:cubicBezTo>
                  <a:lnTo>
                    <a:pt x="421795" y="259704"/>
                  </a:lnTo>
                  <a:lnTo>
                    <a:pt x="405994" y="309396"/>
                  </a:lnTo>
                  <a:cubicBezTo>
                    <a:pt x="403410" y="317518"/>
                    <a:pt x="397724" y="321358"/>
                    <a:pt x="390931" y="321358"/>
                  </a:cubicBezTo>
                  <a:lnTo>
                    <a:pt x="390045" y="321358"/>
                  </a:lnTo>
                  <a:cubicBezTo>
                    <a:pt x="383252" y="321358"/>
                    <a:pt x="377493" y="317518"/>
                    <a:pt x="374613" y="308806"/>
                  </a:cubicBezTo>
                  <a:lnTo>
                    <a:pt x="350468" y="239251"/>
                  </a:lnTo>
                  <a:cubicBezTo>
                    <a:pt x="349951" y="237627"/>
                    <a:pt x="349213" y="234821"/>
                    <a:pt x="349213" y="232458"/>
                  </a:cubicBezTo>
                  <a:cubicBezTo>
                    <a:pt x="349213" y="226034"/>
                    <a:pt x="354382" y="219758"/>
                    <a:pt x="362651" y="219758"/>
                  </a:cubicBezTo>
                  <a:cubicBezTo>
                    <a:pt x="369666" y="219758"/>
                    <a:pt x="374244" y="224188"/>
                    <a:pt x="376238" y="230612"/>
                  </a:cubicBezTo>
                  <a:lnTo>
                    <a:pt x="391300" y="280674"/>
                  </a:lnTo>
                  <a:lnTo>
                    <a:pt x="406732" y="230760"/>
                  </a:lnTo>
                  <a:cubicBezTo>
                    <a:pt x="408726" y="224114"/>
                    <a:pt x="413895" y="219536"/>
                    <a:pt x="421057" y="219536"/>
                  </a:cubicBezTo>
                  <a:lnTo>
                    <a:pt x="422681" y="219536"/>
                  </a:lnTo>
                  <a:cubicBezTo>
                    <a:pt x="429843" y="219536"/>
                    <a:pt x="435012" y="224114"/>
                    <a:pt x="437006" y="230760"/>
                  </a:cubicBezTo>
                  <a:lnTo>
                    <a:pt x="452659" y="280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84" name="Forma libre 280">
              <a:extLst>
                <a:ext uri="{FF2B5EF4-FFF2-40B4-BE49-F238E27FC236}">
                  <a16:creationId xmlns:a16="http://schemas.microsoft.com/office/drawing/2014/main" id="{7B310157-1B86-DD4B-A3AA-53339ECF61D5}"/>
                </a:ext>
              </a:extLst>
            </p:cNvPr>
            <p:cNvSpPr/>
            <p:nvPr/>
          </p:nvSpPr>
          <p:spPr>
            <a:xfrm>
              <a:off x="17780270" y="5794387"/>
              <a:ext cx="362318" cy="237618"/>
            </a:xfrm>
            <a:custGeom>
              <a:avLst/>
              <a:gdLst>
                <a:gd name="connsiteX0" fmla="*/ 270604 w 272459"/>
                <a:gd name="connsiteY0" fmla="*/ 10596 h 178686"/>
                <a:gd name="connsiteX1" fmla="*/ 268684 w 272459"/>
                <a:gd name="connsiteY1" fmla="*/ 7790 h 178686"/>
                <a:gd name="connsiteX2" fmla="*/ 254212 w 272459"/>
                <a:gd name="connsiteY2" fmla="*/ 554 h 178686"/>
                <a:gd name="connsiteX3" fmla="*/ 18376 w 272459"/>
                <a:gd name="connsiteY3" fmla="*/ 554 h 178686"/>
                <a:gd name="connsiteX4" fmla="*/ 3904 w 272459"/>
                <a:gd name="connsiteY4" fmla="*/ 7790 h 178686"/>
                <a:gd name="connsiteX5" fmla="*/ 1984 w 272459"/>
                <a:gd name="connsiteY5" fmla="*/ 10596 h 178686"/>
                <a:gd name="connsiteX6" fmla="*/ 581 w 272459"/>
                <a:gd name="connsiteY6" fmla="*/ 17241 h 178686"/>
                <a:gd name="connsiteX7" fmla="*/ 581 w 272459"/>
                <a:gd name="connsiteY7" fmla="*/ 18053 h 178686"/>
                <a:gd name="connsiteX8" fmla="*/ 581 w 272459"/>
                <a:gd name="connsiteY8" fmla="*/ 160707 h 178686"/>
                <a:gd name="connsiteX9" fmla="*/ 18450 w 272459"/>
                <a:gd name="connsiteY9" fmla="*/ 178206 h 178686"/>
                <a:gd name="connsiteX10" fmla="*/ 254286 w 272459"/>
                <a:gd name="connsiteY10" fmla="*/ 178206 h 178686"/>
                <a:gd name="connsiteX11" fmla="*/ 272155 w 272459"/>
                <a:gd name="connsiteY11" fmla="*/ 160707 h 178686"/>
                <a:gd name="connsiteX12" fmla="*/ 272155 w 272459"/>
                <a:gd name="connsiteY12" fmla="*/ 18053 h 178686"/>
                <a:gd name="connsiteX13" fmla="*/ 272155 w 272459"/>
                <a:gd name="connsiteY13" fmla="*/ 17241 h 178686"/>
                <a:gd name="connsiteX14" fmla="*/ 270604 w 272459"/>
                <a:gd name="connsiteY14" fmla="*/ 10596 h 178686"/>
                <a:gd name="connsiteX15" fmla="*/ 136590 w 272459"/>
                <a:gd name="connsiteY15" fmla="*/ 64054 h 178686"/>
                <a:gd name="connsiteX16" fmla="*/ 63860 w 272459"/>
                <a:gd name="connsiteY16" fmla="*/ 27135 h 178686"/>
                <a:gd name="connsiteX17" fmla="*/ 208950 w 272459"/>
                <a:gd name="connsiteY17" fmla="*/ 27135 h 178686"/>
                <a:gd name="connsiteX18" fmla="*/ 136590 w 272459"/>
                <a:gd name="connsiteY18" fmla="*/ 64054 h 178686"/>
                <a:gd name="connsiteX19" fmla="*/ 27089 w 272459"/>
                <a:gd name="connsiteY19" fmla="*/ 151625 h 178686"/>
                <a:gd name="connsiteX20" fmla="*/ 27089 w 272459"/>
                <a:gd name="connsiteY20" fmla="*/ 38358 h 178686"/>
                <a:gd name="connsiteX21" fmla="*/ 130461 w 272459"/>
                <a:gd name="connsiteY21" fmla="*/ 90857 h 178686"/>
                <a:gd name="connsiteX22" fmla="*/ 130535 w 272459"/>
                <a:gd name="connsiteY22" fmla="*/ 90857 h 178686"/>
                <a:gd name="connsiteX23" fmla="*/ 130535 w 272459"/>
                <a:gd name="connsiteY23" fmla="*/ 90857 h 178686"/>
                <a:gd name="connsiteX24" fmla="*/ 131273 w 272459"/>
                <a:gd name="connsiteY24" fmla="*/ 91226 h 178686"/>
                <a:gd name="connsiteX25" fmla="*/ 131421 w 272459"/>
                <a:gd name="connsiteY25" fmla="*/ 91300 h 178686"/>
                <a:gd name="connsiteX26" fmla="*/ 132085 w 272459"/>
                <a:gd name="connsiteY26" fmla="*/ 91595 h 178686"/>
                <a:gd name="connsiteX27" fmla="*/ 132233 w 272459"/>
                <a:gd name="connsiteY27" fmla="*/ 91669 h 178686"/>
                <a:gd name="connsiteX28" fmla="*/ 132898 w 272459"/>
                <a:gd name="connsiteY28" fmla="*/ 91890 h 178686"/>
                <a:gd name="connsiteX29" fmla="*/ 133045 w 272459"/>
                <a:gd name="connsiteY29" fmla="*/ 91964 h 178686"/>
                <a:gd name="connsiteX30" fmla="*/ 133710 w 272459"/>
                <a:gd name="connsiteY30" fmla="*/ 92112 h 178686"/>
                <a:gd name="connsiteX31" fmla="*/ 133857 w 272459"/>
                <a:gd name="connsiteY31" fmla="*/ 92112 h 178686"/>
                <a:gd name="connsiteX32" fmla="*/ 134596 w 272459"/>
                <a:gd name="connsiteY32" fmla="*/ 92260 h 178686"/>
                <a:gd name="connsiteX33" fmla="*/ 134744 w 272459"/>
                <a:gd name="connsiteY33" fmla="*/ 92260 h 178686"/>
                <a:gd name="connsiteX34" fmla="*/ 135482 w 272459"/>
                <a:gd name="connsiteY34" fmla="*/ 92333 h 178686"/>
                <a:gd name="connsiteX35" fmla="*/ 135630 w 272459"/>
                <a:gd name="connsiteY35" fmla="*/ 92333 h 178686"/>
                <a:gd name="connsiteX36" fmla="*/ 136516 w 272459"/>
                <a:gd name="connsiteY36" fmla="*/ 92333 h 178686"/>
                <a:gd name="connsiteX37" fmla="*/ 136516 w 272459"/>
                <a:gd name="connsiteY37" fmla="*/ 92333 h 178686"/>
                <a:gd name="connsiteX38" fmla="*/ 136516 w 272459"/>
                <a:gd name="connsiteY38" fmla="*/ 92333 h 178686"/>
                <a:gd name="connsiteX39" fmla="*/ 137402 w 272459"/>
                <a:gd name="connsiteY39" fmla="*/ 92333 h 178686"/>
                <a:gd name="connsiteX40" fmla="*/ 137549 w 272459"/>
                <a:gd name="connsiteY40" fmla="*/ 92333 h 178686"/>
                <a:gd name="connsiteX41" fmla="*/ 138288 w 272459"/>
                <a:gd name="connsiteY41" fmla="*/ 92260 h 178686"/>
                <a:gd name="connsiteX42" fmla="*/ 138436 w 272459"/>
                <a:gd name="connsiteY42" fmla="*/ 92260 h 178686"/>
                <a:gd name="connsiteX43" fmla="*/ 139174 w 272459"/>
                <a:gd name="connsiteY43" fmla="*/ 92112 h 178686"/>
                <a:gd name="connsiteX44" fmla="*/ 139321 w 272459"/>
                <a:gd name="connsiteY44" fmla="*/ 92112 h 178686"/>
                <a:gd name="connsiteX45" fmla="*/ 139986 w 272459"/>
                <a:gd name="connsiteY45" fmla="*/ 91964 h 178686"/>
                <a:gd name="connsiteX46" fmla="*/ 140134 w 272459"/>
                <a:gd name="connsiteY46" fmla="*/ 91890 h 178686"/>
                <a:gd name="connsiteX47" fmla="*/ 140798 w 272459"/>
                <a:gd name="connsiteY47" fmla="*/ 91669 h 178686"/>
                <a:gd name="connsiteX48" fmla="*/ 140946 w 272459"/>
                <a:gd name="connsiteY48" fmla="*/ 91595 h 178686"/>
                <a:gd name="connsiteX49" fmla="*/ 141610 w 272459"/>
                <a:gd name="connsiteY49" fmla="*/ 91300 h 178686"/>
                <a:gd name="connsiteX50" fmla="*/ 141758 w 272459"/>
                <a:gd name="connsiteY50" fmla="*/ 91226 h 178686"/>
                <a:gd name="connsiteX51" fmla="*/ 142497 w 272459"/>
                <a:gd name="connsiteY51" fmla="*/ 90857 h 178686"/>
                <a:gd name="connsiteX52" fmla="*/ 142497 w 272459"/>
                <a:gd name="connsiteY52" fmla="*/ 90857 h 178686"/>
                <a:gd name="connsiteX53" fmla="*/ 142570 w 272459"/>
                <a:gd name="connsiteY53" fmla="*/ 90857 h 178686"/>
                <a:gd name="connsiteX54" fmla="*/ 245352 w 272459"/>
                <a:gd name="connsiteY54" fmla="*/ 38432 h 178686"/>
                <a:gd name="connsiteX55" fmla="*/ 245352 w 272459"/>
                <a:gd name="connsiteY55" fmla="*/ 151699 h 178686"/>
                <a:gd name="connsiteX56" fmla="*/ 27089 w 272459"/>
                <a:gd name="connsiteY56" fmla="*/ 151699 h 17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2459" h="178686">
                  <a:moveTo>
                    <a:pt x="270604" y="10596"/>
                  </a:moveTo>
                  <a:cubicBezTo>
                    <a:pt x="270087" y="9562"/>
                    <a:pt x="269423" y="8602"/>
                    <a:pt x="268684" y="7790"/>
                  </a:cubicBezTo>
                  <a:cubicBezTo>
                    <a:pt x="265436" y="3434"/>
                    <a:pt x="260193" y="554"/>
                    <a:pt x="254212" y="554"/>
                  </a:cubicBezTo>
                  <a:lnTo>
                    <a:pt x="18376" y="554"/>
                  </a:lnTo>
                  <a:cubicBezTo>
                    <a:pt x="12469" y="554"/>
                    <a:pt x="7153" y="3434"/>
                    <a:pt x="3904" y="7790"/>
                  </a:cubicBezTo>
                  <a:cubicBezTo>
                    <a:pt x="3166" y="8602"/>
                    <a:pt x="2501" y="9562"/>
                    <a:pt x="1984" y="10596"/>
                  </a:cubicBezTo>
                  <a:cubicBezTo>
                    <a:pt x="877" y="12737"/>
                    <a:pt x="434" y="15026"/>
                    <a:pt x="581" y="17241"/>
                  </a:cubicBezTo>
                  <a:cubicBezTo>
                    <a:pt x="581" y="17536"/>
                    <a:pt x="581" y="17758"/>
                    <a:pt x="581" y="18053"/>
                  </a:cubicBezTo>
                  <a:lnTo>
                    <a:pt x="581" y="160707"/>
                  </a:lnTo>
                  <a:cubicBezTo>
                    <a:pt x="581" y="170380"/>
                    <a:pt x="8556" y="178206"/>
                    <a:pt x="18450" y="178206"/>
                  </a:cubicBezTo>
                  <a:lnTo>
                    <a:pt x="254286" y="178206"/>
                  </a:lnTo>
                  <a:cubicBezTo>
                    <a:pt x="264106" y="178206"/>
                    <a:pt x="272155" y="170380"/>
                    <a:pt x="272155" y="160707"/>
                  </a:cubicBezTo>
                  <a:lnTo>
                    <a:pt x="272155" y="18053"/>
                  </a:lnTo>
                  <a:cubicBezTo>
                    <a:pt x="272155" y="17758"/>
                    <a:pt x="272155" y="17536"/>
                    <a:pt x="272155" y="17241"/>
                  </a:cubicBezTo>
                  <a:cubicBezTo>
                    <a:pt x="272155" y="15026"/>
                    <a:pt x="271712" y="12737"/>
                    <a:pt x="270604" y="10596"/>
                  </a:cubicBezTo>
                  <a:close/>
                  <a:moveTo>
                    <a:pt x="136590" y="64054"/>
                  </a:moveTo>
                  <a:lnTo>
                    <a:pt x="63860" y="27135"/>
                  </a:lnTo>
                  <a:lnTo>
                    <a:pt x="208950" y="27135"/>
                  </a:lnTo>
                  <a:lnTo>
                    <a:pt x="136590" y="64054"/>
                  </a:lnTo>
                  <a:close/>
                  <a:moveTo>
                    <a:pt x="27089" y="151625"/>
                  </a:moveTo>
                  <a:lnTo>
                    <a:pt x="27089" y="38358"/>
                  </a:lnTo>
                  <a:lnTo>
                    <a:pt x="130461" y="90857"/>
                  </a:lnTo>
                  <a:cubicBezTo>
                    <a:pt x="130461" y="90857"/>
                    <a:pt x="130461" y="90857"/>
                    <a:pt x="130535" y="90857"/>
                  </a:cubicBezTo>
                  <a:lnTo>
                    <a:pt x="130535" y="90857"/>
                  </a:lnTo>
                  <a:cubicBezTo>
                    <a:pt x="130757" y="91005"/>
                    <a:pt x="131052" y="91078"/>
                    <a:pt x="131273" y="91226"/>
                  </a:cubicBezTo>
                  <a:cubicBezTo>
                    <a:pt x="131347" y="91226"/>
                    <a:pt x="131347" y="91300"/>
                    <a:pt x="131421" y="91300"/>
                  </a:cubicBezTo>
                  <a:cubicBezTo>
                    <a:pt x="131642" y="91374"/>
                    <a:pt x="131864" y="91447"/>
                    <a:pt x="132085" y="91595"/>
                  </a:cubicBezTo>
                  <a:cubicBezTo>
                    <a:pt x="132159" y="91595"/>
                    <a:pt x="132159" y="91595"/>
                    <a:pt x="132233" y="91669"/>
                  </a:cubicBezTo>
                  <a:cubicBezTo>
                    <a:pt x="132455" y="91743"/>
                    <a:pt x="132676" y="91816"/>
                    <a:pt x="132898" y="91890"/>
                  </a:cubicBezTo>
                  <a:cubicBezTo>
                    <a:pt x="132972" y="91890"/>
                    <a:pt x="132972" y="91890"/>
                    <a:pt x="133045" y="91964"/>
                  </a:cubicBezTo>
                  <a:cubicBezTo>
                    <a:pt x="133267" y="92038"/>
                    <a:pt x="133488" y="92112"/>
                    <a:pt x="133710" y="92112"/>
                  </a:cubicBezTo>
                  <a:cubicBezTo>
                    <a:pt x="133784" y="92112"/>
                    <a:pt x="133784" y="92112"/>
                    <a:pt x="133857" y="92112"/>
                  </a:cubicBezTo>
                  <a:cubicBezTo>
                    <a:pt x="134079" y="92186"/>
                    <a:pt x="134301" y="92186"/>
                    <a:pt x="134596" y="92260"/>
                  </a:cubicBezTo>
                  <a:cubicBezTo>
                    <a:pt x="134670" y="92260"/>
                    <a:pt x="134670" y="92260"/>
                    <a:pt x="134744" y="92260"/>
                  </a:cubicBezTo>
                  <a:cubicBezTo>
                    <a:pt x="134965" y="92260"/>
                    <a:pt x="135260" y="92333"/>
                    <a:pt x="135482" y="92333"/>
                  </a:cubicBezTo>
                  <a:cubicBezTo>
                    <a:pt x="135556" y="92333"/>
                    <a:pt x="135556" y="92333"/>
                    <a:pt x="135630" y="92333"/>
                  </a:cubicBezTo>
                  <a:cubicBezTo>
                    <a:pt x="135925" y="92333"/>
                    <a:pt x="136220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516" y="92333"/>
                    <a:pt x="136516" y="92333"/>
                    <a:pt x="136516" y="92333"/>
                  </a:cubicBezTo>
                  <a:cubicBezTo>
                    <a:pt x="136811" y="92333"/>
                    <a:pt x="137106" y="92333"/>
                    <a:pt x="137402" y="92333"/>
                  </a:cubicBezTo>
                  <a:cubicBezTo>
                    <a:pt x="137475" y="92333"/>
                    <a:pt x="137475" y="92333"/>
                    <a:pt x="137549" y="92333"/>
                  </a:cubicBezTo>
                  <a:cubicBezTo>
                    <a:pt x="137771" y="92333"/>
                    <a:pt x="138066" y="92260"/>
                    <a:pt x="138288" y="92260"/>
                  </a:cubicBezTo>
                  <a:cubicBezTo>
                    <a:pt x="138362" y="92260"/>
                    <a:pt x="138362" y="92260"/>
                    <a:pt x="138436" y="92260"/>
                  </a:cubicBezTo>
                  <a:cubicBezTo>
                    <a:pt x="138657" y="92260"/>
                    <a:pt x="138879" y="92186"/>
                    <a:pt x="139174" y="92112"/>
                  </a:cubicBezTo>
                  <a:cubicBezTo>
                    <a:pt x="139248" y="92112"/>
                    <a:pt x="139248" y="92112"/>
                    <a:pt x="139321" y="92112"/>
                  </a:cubicBezTo>
                  <a:cubicBezTo>
                    <a:pt x="139543" y="92038"/>
                    <a:pt x="139764" y="92038"/>
                    <a:pt x="139986" y="91964"/>
                  </a:cubicBezTo>
                  <a:cubicBezTo>
                    <a:pt x="140060" y="91964"/>
                    <a:pt x="140060" y="91964"/>
                    <a:pt x="140134" y="91890"/>
                  </a:cubicBezTo>
                  <a:cubicBezTo>
                    <a:pt x="140355" y="91816"/>
                    <a:pt x="140577" y="91743"/>
                    <a:pt x="140798" y="91669"/>
                  </a:cubicBezTo>
                  <a:cubicBezTo>
                    <a:pt x="140872" y="91669"/>
                    <a:pt x="140872" y="91669"/>
                    <a:pt x="140946" y="91595"/>
                  </a:cubicBezTo>
                  <a:cubicBezTo>
                    <a:pt x="141167" y="91521"/>
                    <a:pt x="141389" y="91447"/>
                    <a:pt x="141610" y="91300"/>
                  </a:cubicBezTo>
                  <a:cubicBezTo>
                    <a:pt x="141684" y="91300"/>
                    <a:pt x="141684" y="91226"/>
                    <a:pt x="141758" y="91226"/>
                  </a:cubicBezTo>
                  <a:cubicBezTo>
                    <a:pt x="141980" y="91078"/>
                    <a:pt x="142275" y="91005"/>
                    <a:pt x="142497" y="90857"/>
                  </a:cubicBezTo>
                  <a:lnTo>
                    <a:pt x="142497" y="90857"/>
                  </a:lnTo>
                  <a:cubicBezTo>
                    <a:pt x="142497" y="90857"/>
                    <a:pt x="142497" y="90857"/>
                    <a:pt x="142570" y="90857"/>
                  </a:cubicBezTo>
                  <a:lnTo>
                    <a:pt x="245352" y="38432"/>
                  </a:lnTo>
                  <a:lnTo>
                    <a:pt x="245352" y="151699"/>
                  </a:lnTo>
                  <a:lnTo>
                    <a:pt x="27089" y="1516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  <p:sp>
          <p:nvSpPr>
            <p:cNvPr id="85" name="Forma libre 9">
              <a:extLst>
                <a:ext uri="{FF2B5EF4-FFF2-40B4-BE49-F238E27FC236}">
                  <a16:creationId xmlns:a16="http://schemas.microsoft.com/office/drawing/2014/main" id="{CD16B1DC-3991-9042-B323-61F2DA5222D3}"/>
                </a:ext>
              </a:extLst>
            </p:cNvPr>
            <p:cNvSpPr/>
            <p:nvPr/>
          </p:nvSpPr>
          <p:spPr>
            <a:xfrm>
              <a:off x="17819948" y="5145196"/>
              <a:ext cx="299779" cy="531628"/>
            </a:xfrm>
            <a:custGeom>
              <a:avLst/>
              <a:gdLst>
                <a:gd name="connsiteX0" fmla="*/ 256258 w 299779"/>
                <a:gd name="connsiteY0" fmla="*/ 43 h 531627"/>
                <a:gd name="connsiteX1" fmla="*/ 43976 w 299779"/>
                <a:gd name="connsiteY1" fmla="*/ 43 h 531627"/>
                <a:gd name="connsiteX2" fmla="*/ 43 w 299779"/>
                <a:gd name="connsiteY2" fmla="*/ 43976 h 531627"/>
                <a:gd name="connsiteX3" fmla="*/ 43 w 299779"/>
                <a:gd name="connsiteY3" fmla="*/ 487812 h 531627"/>
                <a:gd name="connsiteX4" fmla="*/ 43976 w 299779"/>
                <a:gd name="connsiteY4" fmla="*/ 531745 h 531627"/>
                <a:gd name="connsiteX5" fmla="*/ 256258 w 299779"/>
                <a:gd name="connsiteY5" fmla="*/ 531745 h 531627"/>
                <a:gd name="connsiteX6" fmla="*/ 300191 w 299779"/>
                <a:gd name="connsiteY6" fmla="*/ 487812 h 531627"/>
                <a:gd name="connsiteX7" fmla="*/ 300191 w 299779"/>
                <a:gd name="connsiteY7" fmla="*/ 43976 h 531627"/>
                <a:gd name="connsiteX8" fmla="*/ 256258 w 299779"/>
                <a:gd name="connsiteY8" fmla="*/ 43 h 531627"/>
                <a:gd name="connsiteX9" fmla="*/ 273610 w 299779"/>
                <a:gd name="connsiteY9" fmla="*/ 487812 h 531627"/>
                <a:gd name="connsiteX10" fmla="*/ 256258 w 299779"/>
                <a:gd name="connsiteY10" fmla="*/ 505163 h 531627"/>
                <a:gd name="connsiteX11" fmla="*/ 43976 w 299779"/>
                <a:gd name="connsiteY11" fmla="*/ 505163 h 531627"/>
                <a:gd name="connsiteX12" fmla="*/ 26624 w 299779"/>
                <a:gd name="connsiteY12" fmla="*/ 487812 h 531627"/>
                <a:gd name="connsiteX13" fmla="*/ 26624 w 299779"/>
                <a:gd name="connsiteY13" fmla="*/ 43976 h 531627"/>
                <a:gd name="connsiteX14" fmla="*/ 43976 w 299779"/>
                <a:gd name="connsiteY14" fmla="*/ 26624 h 531627"/>
                <a:gd name="connsiteX15" fmla="*/ 78532 w 299779"/>
                <a:gd name="connsiteY15" fmla="*/ 26624 h 531627"/>
                <a:gd name="connsiteX16" fmla="*/ 91084 w 299779"/>
                <a:gd name="connsiteY16" fmla="*/ 45748 h 531627"/>
                <a:gd name="connsiteX17" fmla="*/ 102233 w 299779"/>
                <a:gd name="connsiteY17" fmla="*/ 51803 h 531627"/>
                <a:gd name="connsiteX18" fmla="*/ 200880 w 299779"/>
                <a:gd name="connsiteY18" fmla="*/ 51803 h 531627"/>
                <a:gd name="connsiteX19" fmla="*/ 212325 w 299779"/>
                <a:gd name="connsiteY19" fmla="*/ 45305 h 531627"/>
                <a:gd name="connsiteX20" fmla="*/ 223400 w 299779"/>
                <a:gd name="connsiteY20" fmla="*/ 26624 h 531627"/>
                <a:gd name="connsiteX21" fmla="*/ 256332 w 299779"/>
                <a:gd name="connsiteY21" fmla="*/ 26624 h 531627"/>
                <a:gd name="connsiteX22" fmla="*/ 273683 w 299779"/>
                <a:gd name="connsiteY22" fmla="*/ 43976 h 531627"/>
                <a:gd name="connsiteX23" fmla="*/ 273683 w 299779"/>
                <a:gd name="connsiteY23" fmla="*/ 487812 h 5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9779" h="531627">
                  <a:moveTo>
                    <a:pt x="256258" y="43"/>
                  </a:moveTo>
                  <a:lnTo>
                    <a:pt x="43976" y="43"/>
                  </a:lnTo>
                  <a:cubicBezTo>
                    <a:pt x="19758" y="43"/>
                    <a:pt x="43" y="19757"/>
                    <a:pt x="43" y="43976"/>
                  </a:cubicBezTo>
                  <a:lnTo>
                    <a:pt x="43" y="487812"/>
                  </a:lnTo>
                  <a:cubicBezTo>
                    <a:pt x="43" y="512030"/>
                    <a:pt x="19758" y="531745"/>
                    <a:pt x="43976" y="531745"/>
                  </a:cubicBezTo>
                  <a:lnTo>
                    <a:pt x="256258" y="531745"/>
                  </a:lnTo>
                  <a:cubicBezTo>
                    <a:pt x="280477" y="531745"/>
                    <a:pt x="300191" y="512030"/>
                    <a:pt x="300191" y="487812"/>
                  </a:cubicBezTo>
                  <a:lnTo>
                    <a:pt x="300191" y="43976"/>
                  </a:lnTo>
                  <a:cubicBezTo>
                    <a:pt x="300191" y="19757"/>
                    <a:pt x="280477" y="43"/>
                    <a:pt x="256258" y="43"/>
                  </a:cubicBezTo>
                  <a:close/>
                  <a:moveTo>
                    <a:pt x="273610" y="487812"/>
                  </a:moveTo>
                  <a:cubicBezTo>
                    <a:pt x="273610" y="497337"/>
                    <a:pt x="265857" y="505163"/>
                    <a:pt x="256258" y="505163"/>
                  </a:cubicBezTo>
                  <a:lnTo>
                    <a:pt x="43976" y="505163"/>
                  </a:lnTo>
                  <a:cubicBezTo>
                    <a:pt x="34451" y="505163"/>
                    <a:pt x="26624" y="497410"/>
                    <a:pt x="26624" y="487812"/>
                  </a:cubicBezTo>
                  <a:lnTo>
                    <a:pt x="26624" y="43976"/>
                  </a:lnTo>
                  <a:cubicBezTo>
                    <a:pt x="26624" y="34451"/>
                    <a:pt x="34377" y="26624"/>
                    <a:pt x="43976" y="26624"/>
                  </a:cubicBezTo>
                  <a:lnTo>
                    <a:pt x="78532" y="26624"/>
                  </a:lnTo>
                  <a:lnTo>
                    <a:pt x="91084" y="45748"/>
                  </a:lnTo>
                  <a:cubicBezTo>
                    <a:pt x="93521" y="49514"/>
                    <a:pt x="97729" y="51803"/>
                    <a:pt x="102233" y="51803"/>
                  </a:cubicBezTo>
                  <a:lnTo>
                    <a:pt x="200880" y="51803"/>
                  </a:lnTo>
                  <a:cubicBezTo>
                    <a:pt x="205605" y="51803"/>
                    <a:pt x="209888" y="49292"/>
                    <a:pt x="212325" y="45305"/>
                  </a:cubicBezTo>
                  <a:lnTo>
                    <a:pt x="223400" y="26624"/>
                  </a:lnTo>
                  <a:lnTo>
                    <a:pt x="256332" y="26624"/>
                  </a:lnTo>
                  <a:cubicBezTo>
                    <a:pt x="265857" y="26624"/>
                    <a:pt x="273683" y="34377"/>
                    <a:pt x="273683" y="43976"/>
                  </a:cubicBezTo>
                  <a:lnTo>
                    <a:pt x="273683" y="487812"/>
                  </a:lnTo>
                  <a:close/>
                </a:path>
              </a:pathLst>
            </a:custGeom>
            <a:grpFill/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bg1"/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2276178-4AB6-BF4A-BDF5-BB6A521F8C52}"/>
              </a:ext>
            </a:extLst>
          </p:cNvPr>
          <p:cNvSpPr txBox="1"/>
          <p:nvPr/>
        </p:nvSpPr>
        <p:spPr>
          <a:xfrm>
            <a:off x="1265335" y="11610912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FEAEC76-C4CD-D44E-8570-C784858D7512}"/>
              </a:ext>
            </a:extLst>
          </p:cNvPr>
          <p:cNvSpPr txBox="1"/>
          <p:nvPr/>
        </p:nvSpPr>
        <p:spPr>
          <a:xfrm>
            <a:off x="1249607" y="7209136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F2C6B-C422-774C-A582-26F2AB8AC4E3}"/>
              </a:ext>
            </a:extLst>
          </p:cNvPr>
          <p:cNvGrpSpPr/>
          <p:nvPr/>
        </p:nvGrpSpPr>
        <p:grpSpPr>
          <a:xfrm>
            <a:off x="1281561" y="1364499"/>
            <a:ext cx="7153872" cy="1872730"/>
            <a:chOff x="1581764" y="1419454"/>
            <a:chExt cx="7153872" cy="187273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3A1EDA9-F3CD-2A4A-A7D2-7AE1E8A25D75}"/>
                </a:ext>
              </a:extLst>
            </p:cNvPr>
            <p:cNvSpPr txBox="1"/>
            <p:nvPr/>
          </p:nvSpPr>
          <p:spPr>
            <a:xfrm>
              <a:off x="1581764" y="141945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C735D7-8F83-704D-BC0E-3A280CB357D1}"/>
                </a:ext>
              </a:extLst>
            </p:cNvPr>
            <p:cNvSpPr txBox="1"/>
            <p:nvPr/>
          </p:nvSpPr>
          <p:spPr>
            <a:xfrm>
              <a:off x="1669246" y="26903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pic>
        <p:nvPicPr>
          <p:cNvPr id="4" name="Picture Placeholder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ABDC693-E995-CF48-A21A-25B28A0AD66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" b="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009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0AF42AD9-1577-0947-9B41-255170033A1A}"/>
              </a:ext>
            </a:extLst>
          </p:cNvPr>
          <p:cNvSpPr txBox="1"/>
          <p:nvPr/>
        </p:nvSpPr>
        <p:spPr>
          <a:xfrm>
            <a:off x="1669246" y="11233329"/>
            <a:ext cx="425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as well as the marketing, to get your company’s.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587A09-A8DA-CB41-BD6B-D064735577A7}"/>
              </a:ext>
            </a:extLst>
          </p:cNvPr>
          <p:cNvSpPr txBox="1"/>
          <p:nvPr/>
        </p:nvSpPr>
        <p:spPr>
          <a:xfrm>
            <a:off x="1693493" y="10566004"/>
            <a:ext cx="2923553" cy="6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About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B48D3F-2696-764E-92C5-DB130DDA2858}"/>
              </a:ext>
            </a:extLst>
          </p:cNvPr>
          <p:cNvGrpSpPr/>
          <p:nvPr/>
        </p:nvGrpSpPr>
        <p:grpSpPr>
          <a:xfrm>
            <a:off x="1669246" y="7769853"/>
            <a:ext cx="3578514" cy="2044881"/>
            <a:chOff x="13333800" y="1438828"/>
            <a:chExt cx="3578514" cy="2044881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1B224F0-39BA-054A-85AD-E011D6A53ABC}"/>
                </a:ext>
              </a:extLst>
            </p:cNvPr>
            <p:cNvSpPr txBox="1"/>
            <p:nvPr/>
          </p:nvSpPr>
          <p:spPr>
            <a:xfrm>
              <a:off x="14020683" y="2079886"/>
              <a:ext cx="28916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(000) 777-1234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kcage@mail.com</a:t>
              </a:r>
              <a:endPara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www.kcage.com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42DD657-35D0-5142-8357-8BB1720A0825}"/>
                </a:ext>
              </a:extLst>
            </p:cNvPr>
            <p:cNvSpPr txBox="1"/>
            <p:nvPr/>
          </p:nvSpPr>
          <p:spPr>
            <a:xfrm>
              <a:off x="13333800" y="1438828"/>
              <a:ext cx="308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Contact me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5948E7E-3749-074D-B3F6-693B9B669820}"/>
                </a:ext>
              </a:extLst>
            </p:cNvPr>
            <p:cNvGrpSpPr/>
            <p:nvPr/>
          </p:nvGrpSpPr>
          <p:grpSpPr>
            <a:xfrm>
              <a:off x="13432620" y="2084927"/>
              <a:ext cx="407929" cy="1398782"/>
              <a:chOff x="17762909" y="5145196"/>
              <a:chExt cx="407929" cy="1398782"/>
            </a:xfrm>
            <a:solidFill>
              <a:schemeClr val="tx1"/>
            </a:solidFill>
          </p:grpSpPr>
          <p:sp>
            <p:nvSpPr>
              <p:cNvPr id="83" name="Forma libre 19">
                <a:extLst>
                  <a:ext uri="{FF2B5EF4-FFF2-40B4-BE49-F238E27FC236}">
                    <a16:creationId xmlns:a16="http://schemas.microsoft.com/office/drawing/2014/main" id="{C9A59B78-30F5-8242-8F72-3D05232EAC3A}"/>
                  </a:ext>
                </a:extLst>
              </p:cNvPr>
              <p:cNvSpPr/>
              <p:nvPr/>
            </p:nvSpPr>
            <p:spPr>
              <a:xfrm>
                <a:off x="17762909" y="6136049"/>
                <a:ext cx="407929" cy="407929"/>
              </a:xfrm>
              <a:custGeom>
                <a:avLst/>
                <a:gdLst>
                  <a:gd name="connsiteX0" fmla="*/ 511138 w 532366"/>
                  <a:gd name="connsiteY0" fmla="*/ 162903 h 532366"/>
                  <a:gd name="connsiteX1" fmla="*/ 454210 w 532366"/>
                  <a:gd name="connsiteY1" fmla="*/ 78434 h 532366"/>
                  <a:gd name="connsiteX2" fmla="*/ 369740 w 532366"/>
                  <a:gd name="connsiteY2" fmla="*/ 21505 h 532366"/>
                  <a:gd name="connsiteX3" fmla="*/ 280397 w 532366"/>
                  <a:gd name="connsiteY3" fmla="*/ 978 h 532366"/>
                  <a:gd name="connsiteX4" fmla="*/ 274859 w 532366"/>
                  <a:gd name="connsiteY4" fmla="*/ 757 h 532366"/>
                  <a:gd name="connsiteX5" fmla="*/ 267032 w 532366"/>
                  <a:gd name="connsiteY5" fmla="*/ 609 h 532366"/>
                  <a:gd name="connsiteX6" fmla="*/ 264965 w 532366"/>
                  <a:gd name="connsiteY6" fmla="*/ 609 h 532366"/>
                  <a:gd name="connsiteX7" fmla="*/ 162848 w 532366"/>
                  <a:gd name="connsiteY7" fmla="*/ 21505 h 532366"/>
                  <a:gd name="connsiteX8" fmla="*/ 89158 w 532366"/>
                  <a:gd name="connsiteY8" fmla="*/ 68318 h 532366"/>
                  <a:gd name="connsiteX9" fmla="*/ 84654 w 532366"/>
                  <a:gd name="connsiteY9" fmla="*/ 72305 h 532366"/>
                  <a:gd name="connsiteX10" fmla="*/ 84433 w 532366"/>
                  <a:gd name="connsiteY10" fmla="*/ 72600 h 532366"/>
                  <a:gd name="connsiteX11" fmla="*/ 78378 w 532366"/>
                  <a:gd name="connsiteY11" fmla="*/ 78507 h 532366"/>
                  <a:gd name="connsiteX12" fmla="*/ 21450 w 532366"/>
                  <a:gd name="connsiteY12" fmla="*/ 162977 h 532366"/>
                  <a:gd name="connsiteX13" fmla="*/ 554 w 532366"/>
                  <a:gd name="connsiteY13" fmla="*/ 266423 h 532366"/>
                  <a:gd name="connsiteX14" fmla="*/ 21450 w 532366"/>
                  <a:gd name="connsiteY14" fmla="*/ 369869 h 532366"/>
                  <a:gd name="connsiteX15" fmla="*/ 78378 w 532366"/>
                  <a:gd name="connsiteY15" fmla="*/ 454339 h 532366"/>
                  <a:gd name="connsiteX16" fmla="*/ 162848 w 532366"/>
                  <a:gd name="connsiteY16" fmla="*/ 511267 h 532366"/>
                  <a:gd name="connsiteX17" fmla="*/ 252560 w 532366"/>
                  <a:gd name="connsiteY17" fmla="*/ 531794 h 532366"/>
                  <a:gd name="connsiteX18" fmla="*/ 255587 w 532366"/>
                  <a:gd name="connsiteY18" fmla="*/ 532163 h 532366"/>
                  <a:gd name="connsiteX19" fmla="*/ 257507 w 532366"/>
                  <a:gd name="connsiteY19" fmla="*/ 532016 h 532366"/>
                  <a:gd name="connsiteX20" fmla="*/ 266368 w 532366"/>
                  <a:gd name="connsiteY20" fmla="*/ 532163 h 532366"/>
                  <a:gd name="connsiteX21" fmla="*/ 369814 w 532366"/>
                  <a:gd name="connsiteY21" fmla="*/ 511267 h 532366"/>
                  <a:gd name="connsiteX22" fmla="*/ 442986 w 532366"/>
                  <a:gd name="connsiteY22" fmla="*/ 464971 h 532366"/>
                  <a:gd name="connsiteX23" fmla="*/ 448376 w 532366"/>
                  <a:gd name="connsiteY23" fmla="*/ 460541 h 532366"/>
                  <a:gd name="connsiteX24" fmla="*/ 449115 w 532366"/>
                  <a:gd name="connsiteY24" fmla="*/ 459360 h 532366"/>
                  <a:gd name="connsiteX25" fmla="*/ 454283 w 532366"/>
                  <a:gd name="connsiteY25" fmla="*/ 454339 h 532366"/>
                  <a:gd name="connsiteX26" fmla="*/ 511212 w 532366"/>
                  <a:gd name="connsiteY26" fmla="*/ 369869 h 532366"/>
                  <a:gd name="connsiteX27" fmla="*/ 532108 w 532366"/>
                  <a:gd name="connsiteY27" fmla="*/ 266423 h 532366"/>
                  <a:gd name="connsiteX28" fmla="*/ 511138 w 532366"/>
                  <a:gd name="connsiteY28" fmla="*/ 162903 h 532366"/>
                  <a:gd name="connsiteX29" fmla="*/ 417439 w 532366"/>
                  <a:gd name="connsiteY29" fmla="*/ 80944 h 532366"/>
                  <a:gd name="connsiteX30" fmla="*/ 373506 w 532366"/>
                  <a:gd name="connsiteY30" fmla="*/ 102504 h 532366"/>
                  <a:gd name="connsiteX31" fmla="*/ 368115 w 532366"/>
                  <a:gd name="connsiteY31" fmla="*/ 94235 h 532366"/>
                  <a:gd name="connsiteX32" fmla="*/ 316799 w 532366"/>
                  <a:gd name="connsiteY32" fmla="*/ 32507 h 532366"/>
                  <a:gd name="connsiteX33" fmla="*/ 417439 w 532366"/>
                  <a:gd name="connsiteY33" fmla="*/ 80944 h 532366"/>
                  <a:gd name="connsiteX34" fmla="*/ 270724 w 532366"/>
                  <a:gd name="connsiteY34" fmla="*/ 27191 h 532366"/>
                  <a:gd name="connsiteX35" fmla="*/ 272275 w 532366"/>
                  <a:gd name="connsiteY35" fmla="*/ 27191 h 532366"/>
                  <a:gd name="connsiteX36" fmla="*/ 346112 w 532366"/>
                  <a:gd name="connsiteY36" fmla="*/ 109076 h 532366"/>
                  <a:gd name="connsiteX37" fmla="*/ 347441 w 532366"/>
                  <a:gd name="connsiteY37" fmla="*/ 111143 h 532366"/>
                  <a:gd name="connsiteX38" fmla="*/ 264965 w 532366"/>
                  <a:gd name="connsiteY38" fmla="*/ 121776 h 532366"/>
                  <a:gd name="connsiteX39" fmla="*/ 191275 w 532366"/>
                  <a:gd name="connsiteY39" fmla="*/ 111070 h 532366"/>
                  <a:gd name="connsiteX40" fmla="*/ 192604 w 532366"/>
                  <a:gd name="connsiteY40" fmla="*/ 109224 h 532366"/>
                  <a:gd name="connsiteX41" fmla="*/ 270724 w 532366"/>
                  <a:gd name="connsiteY41" fmla="*/ 27191 h 532366"/>
                  <a:gd name="connsiteX42" fmla="*/ 226939 w 532366"/>
                  <a:gd name="connsiteY42" fmla="*/ 30292 h 532366"/>
                  <a:gd name="connsiteX43" fmla="*/ 170970 w 532366"/>
                  <a:gd name="connsiteY43" fmla="*/ 93644 h 532366"/>
                  <a:gd name="connsiteX44" fmla="*/ 164989 w 532366"/>
                  <a:gd name="connsiteY44" fmla="*/ 102283 h 532366"/>
                  <a:gd name="connsiteX45" fmla="*/ 117807 w 532366"/>
                  <a:gd name="connsiteY45" fmla="*/ 78729 h 532366"/>
                  <a:gd name="connsiteX46" fmla="*/ 226939 w 532366"/>
                  <a:gd name="connsiteY46" fmla="*/ 30292 h 532366"/>
                  <a:gd name="connsiteX47" fmla="*/ 115223 w 532366"/>
                  <a:gd name="connsiteY47" fmla="*/ 451902 h 532366"/>
                  <a:gd name="connsiteX48" fmla="*/ 159082 w 532366"/>
                  <a:gd name="connsiteY48" fmla="*/ 430342 h 532366"/>
                  <a:gd name="connsiteX49" fmla="*/ 215715 w 532366"/>
                  <a:gd name="connsiteY49" fmla="*/ 500192 h 532366"/>
                  <a:gd name="connsiteX50" fmla="*/ 115223 w 532366"/>
                  <a:gd name="connsiteY50" fmla="*/ 451902 h 532366"/>
                  <a:gd name="connsiteX51" fmla="*/ 261716 w 532366"/>
                  <a:gd name="connsiteY51" fmla="*/ 505508 h 532366"/>
                  <a:gd name="connsiteX52" fmla="*/ 260313 w 532366"/>
                  <a:gd name="connsiteY52" fmla="*/ 505508 h 532366"/>
                  <a:gd name="connsiteX53" fmla="*/ 185073 w 532366"/>
                  <a:gd name="connsiteY53" fmla="*/ 421629 h 532366"/>
                  <a:gd name="connsiteX54" fmla="*/ 267918 w 532366"/>
                  <a:gd name="connsiteY54" fmla="*/ 410849 h 532366"/>
                  <a:gd name="connsiteX55" fmla="*/ 341386 w 532366"/>
                  <a:gd name="connsiteY55" fmla="*/ 421481 h 532366"/>
                  <a:gd name="connsiteX56" fmla="*/ 261716 w 532366"/>
                  <a:gd name="connsiteY56" fmla="*/ 505508 h 532366"/>
                  <a:gd name="connsiteX57" fmla="*/ 305501 w 532366"/>
                  <a:gd name="connsiteY57" fmla="*/ 502333 h 532366"/>
                  <a:gd name="connsiteX58" fmla="*/ 367599 w 532366"/>
                  <a:gd name="connsiteY58" fmla="*/ 430268 h 532366"/>
                  <a:gd name="connsiteX59" fmla="*/ 414781 w 532366"/>
                  <a:gd name="connsiteY59" fmla="*/ 453822 h 532366"/>
                  <a:gd name="connsiteX60" fmla="*/ 305501 w 532366"/>
                  <a:gd name="connsiteY60" fmla="*/ 502333 h 532366"/>
                  <a:gd name="connsiteX61" fmla="*/ 435455 w 532366"/>
                  <a:gd name="connsiteY61" fmla="*/ 435437 h 532366"/>
                  <a:gd name="connsiteX62" fmla="*/ 381923 w 532366"/>
                  <a:gd name="connsiteY62" fmla="*/ 407378 h 532366"/>
                  <a:gd name="connsiteX63" fmla="*/ 402671 w 532366"/>
                  <a:gd name="connsiteY63" fmla="*/ 364184 h 532366"/>
                  <a:gd name="connsiteX64" fmla="*/ 395140 w 532366"/>
                  <a:gd name="connsiteY64" fmla="*/ 346980 h 532366"/>
                  <a:gd name="connsiteX65" fmla="*/ 377936 w 532366"/>
                  <a:gd name="connsiteY65" fmla="*/ 354511 h 532366"/>
                  <a:gd name="connsiteX66" fmla="*/ 356449 w 532366"/>
                  <a:gd name="connsiteY66" fmla="*/ 398296 h 532366"/>
                  <a:gd name="connsiteX67" fmla="*/ 268288 w 532366"/>
                  <a:gd name="connsiteY67" fmla="*/ 384341 h 532366"/>
                  <a:gd name="connsiteX68" fmla="*/ 170749 w 532366"/>
                  <a:gd name="connsiteY68" fmla="*/ 398149 h 532366"/>
                  <a:gd name="connsiteX69" fmla="*/ 151256 w 532366"/>
                  <a:gd name="connsiteY69" fmla="*/ 354954 h 532366"/>
                  <a:gd name="connsiteX70" fmla="*/ 134273 w 532366"/>
                  <a:gd name="connsiteY70" fmla="*/ 346832 h 532366"/>
                  <a:gd name="connsiteX71" fmla="*/ 126151 w 532366"/>
                  <a:gd name="connsiteY71" fmla="*/ 363814 h 532366"/>
                  <a:gd name="connsiteX72" fmla="*/ 145349 w 532366"/>
                  <a:gd name="connsiteY72" fmla="*/ 407157 h 532366"/>
                  <a:gd name="connsiteX73" fmla="*/ 94770 w 532366"/>
                  <a:gd name="connsiteY73" fmla="*/ 433221 h 532366"/>
                  <a:gd name="connsiteX74" fmla="*/ 26914 w 532366"/>
                  <a:gd name="connsiteY74" fmla="*/ 266349 h 532366"/>
                  <a:gd name="connsiteX75" fmla="*/ 96985 w 532366"/>
                  <a:gd name="connsiteY75" fmla="*/ 97188 h 532366"/>
                  <a:gd name="connsiteX76" fmla="*/ 97059 w 532366"/>
                  <a:gd name="connsiteY76" fmla="*/ 97114 h 532366"/>
                  <a:gd name="connsiteX77" fmla="*/ 150517 w 532366"/>
                  <a:gd name="connsiteY77" fmla="*/ 125172 h 532366"/>
                  <a:gd name="connsiteX78" fmla="*/ 120392 w 532366"/>
                  <a:gd name="connsiteY78" fmla="*/ 196056 h 532366"/>
                  <a:gd name="connsiteX79" fmla="*/ 129621 w 532366"/>
                  <a:gd name="connsiteY79" fmla="*/ 212448 h 532366"/>
                  <a:gd name="connsiteX80" fmla="*/ 133239 w 532366"/>
                  <a:gd name="connsiteY80" fmla="*/ 212965 h 532366"/>
                  <a:gd name="connsiteX81" fmla="*/ 146013 w 532366"/>
                  <a:gd name="connsiteY81" fmla="*/ 203292 h 532366"/>
                  <a:gd name="connsiteX82" fmla="*/ 175991 w 532366"/>
                  <a:gd name="connsiteY82" fmla="*/ 134328 h 532366"/>
                  <a:gd name="connsiteX83" fmla="*/ 264374 w 532366"/>
                  <a:gd name="connsiteY83" fmla="*/ 148431 h 532366"/>
                  <a:gd name="connsiteX84" fmla="*/ 269543 w 532366"/>
                  <a:gd name="connsiteY84" fmla="*/ 148505 h 532366"/>
                  <a:gd name="connsiteX85" fmla="*/ 361618 w 532366"/>
                  <a:gd name="connsiteY85" fmla="*/ 134771 h 532366"/>
                  <a:gd name="connsiteX86" fmla="*/ 388568 w 532366"/>
                  <a:gd name="connsiteY86" fmla="*/ 202702 h 532366"/>
                  <a:gd name="connsiteX87" fmla="*/ 401490 w 532366"/>
                  <a:gd name="connsiteY87" fmla="*/ 212817 h 532366"/>
                  <a:gd name="connsiteX88" fmla="*/ 404665 w 532366"/>
                  <a:gd name="connsiteY88" fmla="*/ 212448 h 532366"/>
                  <a:gd name="connsiteX89" fmla="*/ 414411 w 532366"/>
                  <a:gd name="connsiteY89" fmla="*/ 196352 h 532366"/>
                  <a:gd name="connsiteX90" fmla="*/ 387018 w 532366"/>
                  <a:gd name="connsiteY90" fmla="*/ 125763 h 532366"/>
                  <a:gd name="connsiteX91" fmla="*/ 437670 w 532366"/>
                  <a:gd name="connsiteY91" fmla="*/ 99699 h 532366"/>
                  <a:gd name="connsiteX92" fmla="*/ 505379 w 532366"/>
                  <a:gd name="connsiteY92" fmla="*/ 266423 h 532366"/>
                  <a:gd name="connsiteX93" fmla="*/ 435455 w 532366"/>
                  <a:gd name="connsiteY93" fmla="*/ 435437 h 532366"/>
                  <a:gd name="connsiteX94" fmla="*/ 185738 w 532366"/>
                  <a:gd name="connsiteY94" fmla="*/ 232606 h 532366"/>
                  <a:gd name="connsiteX95" fmla="*/ 184852 w 532366"/>
                  <a:gd name="connsiteY95" fmla="*/ 238291 h 532366"/>
                  <a:gd name="connsiteX96" fmla="*/ 159968 w 532366"/>
                  <a:gd name="connsiteY96" fmla="*/ 308806 h 532366"/>
                  <a:gd name="connsiteX97" fmla="*/ 144536 w 532366"/>
                  <a:gd name="connsiteY97" fmla="*/ 321358 h 532366"/>
                  <a:gd name="connsiteX98" fmla="*/ 143650 w 532366"/>
                  <a:gd name="connsiteY98" fmla="*/ 321358 h 532366"/>
                  <a:gd name="connsiteX99" fmla="*/ 128587 w 532366"/>
                  <a:gd name="connsiteY99" fmla="*/ 309396 h 532366"/>
                  <a:gd name="connsiteX100" fmla="*/ 112934 w 532366"/>
                  <a:gd name="connsiteY100" fmla="*/ 259704 h 532366"/>
                  <a:gd name="connsiteX101" fmla="*/ 97133 w 532366"/>
                  <a:gd name="connsiteY101" fmla="*/ 309396 h 532366"/>
                  <a:gd name="connsiteX102" fmla="*/ 82070 w 532366"/>
                  <a:gd name="connsiteY102" fmla="*/ 321358 h 532366"/>
                  <a:gd name="connsiteX103" fmla="*/ 81184 w 532366"/>
                  <a:gd name="connsiteY103" fmla="*/ 321358 h 532366"/>
                  <a:gd name="connsiteX104" fmla="*/ 65752 w 532366"/>
                  <a:gd name="connsiteY104" fmla="*/ 308806 h 532366"/>
                  <a:gd name="connsiteX105" fmla="*/ 41607 w 532366"/>
                  <a:gd name="connsiteY105" fmla="*/ 239251 h 532366"/>
                  <a:gd name="connsiteX106" fmla="*/ 40352 w 532366"/>
                  <a:gd name="connsiteY106" fmla="*/ 232458 h 532366"/>
                  <a:gd name="connsiteX107" fmla="*/ 53790 w 532366"/>
                  <a:gd name="connsiteY107" fmla="*/ 219758 h 532366"/>
                  <a:gd name="connsiteX108" fmla="*/ 67376 w 532366"/>
                  <a:gd name="connsiteY108" fmla="*/ 230612 h 532366"/>
                  <a:gd name="connsiteX109" fmla="*/ 82439 w 532366"/>
                  <a:gd name="connsiteY109" fmla="*/ 280674 h 532366"/>
                  <a:gd name="connsiteX110" fmla="*/ 97871 w 532366"/>
                  <a:gd name="connsiteY110" fmla="*/ 230760 h 532366"/>
                  <a:gd name="connsiteX111" fmla="*/ 112196 w 532366"/>
                  <a:gd name="connsiteY111" fmla="*/ 219536 h 532366"/>
                  <a:gd name="connsiteX112" fmla="*/ 113820 w 532366"/>
                  <a:gd name="connsiteY112" fmla="*/ 219536 h 532366"/>
                  <a:gd name="connsiteX113" fmla="*/ 128145 w 532366"/>
                  <a:gd name="connsiteY113" fmla="*/ 230760 h 532366"/>
                  <a:gd name="connsiteX114" fmla="*/ 143798 w 532366"/>
                  <a:gd name="connsiteY114" fmla="*/ 280821 h 532366"/>
                  <a:gd name="connsiteX115" fmla="*/ 159230 w 532366"/>
                  <a:gd name="connsiteY115" fmla="*/ 230391 h 532366"/>
                  <a:gd name="connsiteX116" fmla="*/ 172668 w 532366"/>
                  <a:gd name="connsiteY116" fmla="*/ 219684 h 532366"/>
                  <a:gd name="connsiteX117" fmla="*/ 185738 w 532366"/>
                  <a:gd name="connsiteY117" fmla="*/ 232606 h 532366"/>
                  <a:gd name="connsiteX118" fmla="*/ 340205 w 532366"/>
                  <a:gd name="connsiteY118" fmla="*/ 232606 h 532366"/>
                  <a:gd name="connsiteX119" fmla="*/ 339319 w 532366"/>
                  <a:gd name="connsiteY119" fmla="*/ 238291 h 532366"/>
                  <a:gd name="connsiteX120" fmla="*/ 314436 w 532366"/>
                  <a:gd name="connsiteY120" fmla="*/ 308806 h 532366"/>
                  <a:gd name="connsiteX121" fmla="*/ 299004 w 532366"/>
                  <a:gd name="connsiteY121" fmla="*/ 321358 h 532366"/>
                  <a:gd name="connsiteX122" fmla="*/ 298118 w 532366"/>
                  <a:gd name="connsiteY122" fmla="*/ 321358 h 532366"/>
                  <a:gd name="connsiteX123" fmla="*/ 283055 w 532366"/>
                  <a:gd name="connsiteY123" fmla="*/ 309396 h 532366"/>
                  <a:gd name="connsiteX124" fmla="*/ 267401 w 532366"/>
                  <a:gd name="connsiteY124" fmla="*/ 259704 h 532366"/>
                  <a:gd name="connsiteX125" fmla="*/ 251600 w 532366"/>
                  <a:gd name="connsiteY125" fmla="*/ 309396 h 532366"/>
                  <a:gd name="connsiteX126" fmla="*/ 236538 w 532366"/>
                  <a:gd name="connsiteY126" fmla="*/ 321358 h 532366"/>
                  <a:gd name="connsiteX127" fmla="*/ 235651 w 532366"/>
                  <a:gd name="connsiteY127" fmla="*/ 321358 h 532366"/>
                  <a:gd name="connsiteX128" fmla="*/ 220219 w 532366"/>
                  <a:gd name="connsiteY128" fmla="*/ 308806 h 532366"/>
                  <a:gd name="connsiteX129" fmla="*/ 196075 w 532366"/>
                  <a:gd name="connsiteY129" fmla="*/ 239251 h 532366"/>
                  <a:gd name="connsiteX130" fmla="*/ 194820 w 532366"/>
                  <a:gd name="connsiteY130" fmla="*/ 232458 h 532366"/>
                  <a:gd name="connsiteX131" fmla="*/ 208258 w 532366"/>
                  <a:gd name="connsiteY131" fmla="*/ 219758 h 532366"/>
                  <a:gd name="connsiteX132" fmla="*/ 221844 w 532366"/>
                  <a:gd name="connsiteY132" fmla="*/ 230612 h 532366"/>
                  <a:gd name="connsiteX133" fmla="*/ 236907 w 532366"/>
                  <a:gd name="connsiteY133" fmla="*/ 280674 h 532366"/>
                  <a:gd name="connsiteX134" fmla="*/ 252339 w 532366"/>
                  <a:gd name="connsiteY134" fmla="*/ 230760 h 532366"/>
                  <a:gd name="connsiteX135" fmla="*/ 266663 w 532366"/>
                  <a:gd name="connsiteY135" fmla="*/ 219536 h 532366"/>
                  <a:gd name="connsiteX136" fmla="*/ 268288 w 532366"/>
                  <a:gd name="connsiteY136" fmla="*/ 219536 h 532366"/>
                  <a:gd name="connsiteX137" fmla="*/ 282612 w 532366"/>
                  <a:gd name="connsiteY137" fmla="*/ 230760 h 532366"/>
                  <a:gd name="connsiteX138" fmla="*/ 298265 w 532366"/>
                  <a:gd name="connsiteY138" fmla="*/ 280821 h 532366"/>
                  <a:gd name="connsiteX139" fmla="*/ 313697 w 532366"/>
                  <a:gd name="connsiteY139" fmla="*/ 230391 h 532366"/>
                  <a:gd name="connsiteX140" fmla="*/ 327136 w 532366"/>
                  <a:gd name="connsiteY140" fmla="*/ 219684 h 532366"/>
                  <a:gd name="connsiteX141" fmla="*/ 340205 w 532366"/>
                  <a:gd name="connsiteY141" fmla="*/ 232606 h 532366"/>
                  <a:gd name="connsiteX142" fmla="*/ 452659 w 532366"/>
                  <a:gd name="connsiteY142" fmla="*/ 280821 h 532366"/>
                  <a:gd name="connsiteX143" fmla="*/ 468091 w 532366"/>
                  <a:gd name="connsiteY143" fmla="*/ 230391 h 532366"/>
                  <a:gd name="connsiteX144" fmla="*/ 481529 w 532366"/>
                  <a:gd name="connsiteY144" fmla="*/ 219684 h 532366"/>
                  <a:gd name="connsiteX145" fmla="*/ 494599 w 532366"/>
                  <a:gd name="connsiteY145" fmla="*/ 232606 h 532366"/>
                  <a:gd name="connsiteX146" fmla="*/ 493712 w 532366"/>
                  <a:gd name="connsiteY146" fmla="*/ 238291 h 532366"/>
                  <a:gd name="connsiteX147" fmla="*/ 468829 w 532366"/>
                  <a:gd name="connsiteY147" fmla="*/ 308806 h 532366"/>
                  <a:gd name="connsiteX148" fmla="*/ 453397 w 532366"/>
                  <a:gd name="connsiteY148" fmla="*/ 321358 h 532366"/>
                  <a:gd name="connsiteX149" fmla="*/ 452511 w 532366"/>
                  <a:gd name="connsiteY149" fmla="*/ 321358 h 532366"/>
                  <a:gd name="connsiteX150" fmla="*/ 437449 w 532366"/>
                  <a:gd name="connsiteY150" fmla="*/ 309396 h 532366"/>
                  <a:gd name="connsiteX151" fmla="*/ 421795 w 532366"/>
                  <a:gd name="connsiteY151" fmla="*/ 259704 h 532366"/>
                  <a:gd name="connsiteX152" fmla="*/ 405994 w 532366"/>
                  <a:gd name="connsiteY152" fmla="*/ 309396 h 532366"/>
                  <a:gd name="connsiteX153" fmla="*/ 390931 w 532366"/>
                  <a:gd name="connsiteY153" fmla="*/ 321358 h 532366"/>
                  <a:gd name="connsiteX154" fmla="*/ 390045 w 532366"/>
                  <a:gd name="connsiteY154" fmla="*/ 321358 h 532366"/>
                  <a:gd name="connsiteX155" fmla="*/ 374613 w 532366"/>
                  <a:gd name="connsiteY155" fmla="*/ 308806 h 532366"/>
                  <a:gd name="connsiteX156" fmla="*/ 350468 w 532366"/>
                  <a:gd name="connsiteY156" fmla="*/ 239251 h 532366"/>
                  <a:gd name="connsiteX157" fmla="*/ 349213 w 532366"/>
                  <a:gd name="connsiteY157" fmla="*/ 232458 h 532366"/>
                  <a:gd name="connsiteX158" fmla="*/ 362651 w 532366"/>
                  <a:gd name="connsiteY158" fmla="*/ 219758 h 532366"/>
                  <a:gd name="connsiteX159" fmla="*/ 376238 w 532366"/>
                  <a:gd name="connsiteY159" fmla="*/ 230612 h 532366"/>
                  <a:gd name="connsiteX160" fmla="*/ 391300 w 532366"/>
                  <a:gd name="connsiteY160" fmla="*/ 280674 h 532366"/>
                  <a:gd name="connsiteX161" fmla="*/ 406732 w 532366"/>
                  <a:gd name="connsiteY161" fmla="*/ 230760 h 532366"/>
                  <a:gd name="connsiteX162" fmla="*/ 421057 w 532366"/>
                  <a:gd name="connsiteY162" fmla="*/ 219536 h 532366"/>
                  <a:gd name="connsiteX163" fmla="*/ 422681 w 532366"/>
                  <a:gd name="connsiteY163" fmla="*/ 219536 h 532366"/>
                  <a:gd name="connsiteX164" fmla="*/ 437006 w 532366"/>
                  <a:gd name="connsiteY164" fmla="*/ 230760 h 532366"/>
                  <a:gd name="connsiteX165" fmla="*/ 452659 w 532366"/>
                  <a:gd name="connsiteY165" fmla="*/ 280821 h 53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</a:cxnLst>
                <a:rect l="l" t="t" r="r" b="b"/>
                <a:pathLst>
                  <a:path w="532366" h="532366">
                    <a:moveTo>
                      <a:pt x="511138" y="162903"/>
                    </a:moveTo>
                    <a:cubicBezTo>
                      <a:pt x="497773" y="131227"/>
                      <a:pt x="478576" y="102800"/>
                      <a:pt x="454210" y="78434"/>
                    </a:cubicBezTo>
                    <a:cubicBezTo>
                      <a:pt x="429770" y="53993"/>
                      <a:pt x="401342" y="34870"/>
                      <a:pt x="369740" y="21505"/>
                    </a:cubicBezTo>
                    <a:cubicBezTo>
                      <a:pt x="341239" y="9470"/>
                      <a:pt x="311261" y="2603"/>
                      <a:pt x="280397" y="978"/>
                    </a:cubicBezTo>
                    <a:cubicBezTo>
                      <a:pt x="278551" y="535"/>
                      <a:pt x="276705" y="462"/>
                      <a:pt x="274859" y="757"/>
                    </a:cubicBezTo>
                    <a:cubicBezTo>
                      <a:pt x="272275" y="683"/>
                      <a:pt x="269690" y="609"/>
                      <a:pt x="267032" y="609"/>
                    </a:cubicBezTo>
                    <a:cubicBezTo>
                      <a:pt x="266368" y="535"/>
                      <a:pt x="265703" y="535"/>
                      <a:pt x="264965" y="609"/>
                    </a:cubicBezTo>
                    <a:cubicBezTo>
                      <a:pt x="229523" y="757"/>
                      <a:pt x="195189" y="7771"/>
                      <a:pt x="162848" y="21505"/>
                    </a:cubicBezTo>
                    <a:cubicBezTo>
                      <a:pt x="135750" y="32950"/>
                      <a:pt x="111014" y="48677"/>
                      <a:pt x="89158" y="68318"/>
                    </a:cubicBezTo>
                    <a:cubicBezTo>
                      <a:pt x="87460" y="69278"/>
                      <a:pt x="85910" y="70607"/>
                      <a:pt x="84654" y="72305"/>
                    </a:cubicBezTo>
                    <a:cubicBezTo>
                      <a:pt x="84581" y="72379"/>
                      <a:pt x="84507" y="72527"/>
                      <a:pt x="84433" y="72600"/>
                    </a:cubicBezTo>
                    <a:cubicBezTo>
                      <a:pt x="82365" y="74520"/>
                      <a:pt x="80372" y="76514"/>
                      <a:pt x="78378" y="78507"/>
                    </a:cubicBezTo>
                    <a:cubicBezTo>
                      <a:pt x="53938" y="102948"/>
                      <a:pt x="34814" y="131375"/>
                      <a:pt x="21450" y="162977"/>
                    </a:cubicBezTo>
                    <a:cubicBezTo>
                      <a:pt x="7568" y="195761"/>
                      <a:pt x="554" y="230538"/>
                      <a:pt x="554" y="266423"/>
                    </a:cubicBezTo>
                    <a:cubicBezTo>
                      <a:pt x="554" y="302308"/>
                      <a:pt x="7568" y="337085"/>
                      <a:pt x="21450" y="369869"/>
                    </a:cubicBezTo>
                    <a:cubicBezTo>
                      <a:pt x="34814" y="401545"/>
                      <a:pt x="54012" y="429973"/>
                      <a:pt x="78378" y="454339"/>
                    </a:cubicBezTo>
                    <a:cubicBezTo>
                      <a:pt x="102818" y="478779"/>
                      <a:pt x="131246" y="497903"/>
                      <a:pt x="162848" y="511267"/>
                    </a:cubicBezTo>
                    <a:cubicBezTo>
                      <a:pt x="191423" y="523377"/>
                      <a:pt x="221549" y="530244"/>
                      <a:pt x="252560" y="531794"/>
                    </a:cubicBezTo>
                    <a:cubicBezTo>
                      <a:pt x="253520" y="532016"/>
                      <a:pt x="254554" y="532163"/>
                      <a:pt x="255587" y="532163"/>
                    </a:cubicBezTo>
                    <a:cubicBezTo>
                      <a:pt x="256252" y="532163"/>
                      <a:pt x="256917" y="532089"/>
                      <a:pt x="257507" y="532016"/>
                    </a:cubicBezTo>
                    <a:cubicBezTo>
                      <a:pt x="260461" y="532089"/>
                      <a:pt x="263414" y="532163"/>
                      <a:pt x="266368" y="532163"/>
                    </a:cubicBezTo>
                    <a:cubicBezTo>
                      <a:pt x="302253" y="532163"/>
                      <a:pt x="337030" y="525149"/>
                      <a:pt x="369814" y="511267"/>
                    </a:cubicBezTo>
                    <a:cubicBezTo>
                      <a:pt x="396690" y="499896"/>
                      <a:pt x="421278" y="484317"/>
                      <a:pt x="442986" y="464971"/>
                    </a:cubicBezTo>
                    <a:cubicBezTo>
                      <a:pt x="445054" y="464012"/>
                      <a:pt x="446974" y="462535"/>
                      <a:pt x="448376" y="460541"/>
                    </a:cubicBezTo>
                    <a:cubicBezTo>
                      <a:pt x="448672" y="460172"/>
                      <a:pt x="448893" y="459803"/>
                      <a:pt x="449115" y="459360"/>
                    </a:cubicBezTo>
                    <a:cubicBezTo>
                      <a:pt x="450887" y="457735"/>
                      <a:pt x="452585" y="456037"/>
                      <a:pt x="454283" y="454339"/>
                    </a:cubicBezTo>
                    <a:cubicBezTo>
                      <a:pt x="478724" y="429899"/>
                      <a:pt x="497847" y="401471"/>
                      <a:pt x="511212" y="369869"/>
                    </a:cubicBezTo>
                    <a:cubicBezTo>
                      <a:pt x="525093" y="337085"/>
                      <a:pt x="532108" y="302308"/>
                      <a:pt x="532108" y="266423"/>
                    </a:cubicBezTo>
                    <a:cubicBezTo>
                      <a:pt x="532108" y="230538"/>
                      <a:pt x="525020" y="195613"/>
                      <a:pt x="511138" y="162903"/>
                    </a:cubicBezTo>
                    <a:moveTo>
                      <a:pt x="417439" y="80944"/>
                    </a:moveTo>
                    <a:cubicBezTo>
                      <a:pt x="403336" y="89435"/>
                      <a:pt x="388642" y="96598"/>
                      <a:pt x="373506" y="102504"/>
                    </a:cubicBezTo>
                    <a:cubicBezTo>
                      <a:pt x="371733" y="99773"/>
                      <a:pt x="369961" y="96967"/>
                      <a:pt x="368115" y="94235"/>
                    </a:cubicBezTo>
                    <a:cubicBezTo>
                      <a:pt x="353717" y="72970"/>
                      <a:pt x="336587" y="52295"/>
                      <a:pt x="316799" y="32507"/>
                    </a:cubicBezTo>
                    <a:cubicBezTo>
                      <a:pt x="353643" y="40334"/>
                      <a:pt x="387978" y="56799"/>
                      <a:pt x="417439" y="80944"/>
                    </a:cubicBezTo>
                    <a:moveTo>
                      <a:pt x="270724" y="27191"/>
                    </a:moveTo>
                    <a:cubicBezTo>
                      <a:pt x="271241" y="27191"/>
                      <a:pt x="271758" y="27191"/>
                      <a:pt x="272275" y="27191"/>
                    </a:cubicBezTo>
                    <a:cubicBezTo>
                      <a:pt x="301957" y="53034"/>
                      <a:pt x="326840" y="80501"/>
                      <a:pt x="346112" y="109076"/>
                    </a:cubicBezTo>
                    <a:cubicBezTo>
                      <a:pt x="346555" y="109741"/>
                      <a:pt x="346998" y="110479"/>
                      <a:pt x="347441" y="111143"/>
                    </a:cubicBezTo>
                    <a:cubicBezTo>
                      <a:pt x="320786" y="118601"/>
                      <a:pt x="293097" y="122293"/>
                      <a:pt x="264965" y="121776"/>
                    </a:cubicBezTo>
                    <a:cubicBezTo>
                      <a:pt x="239786" y="121333"/>
                      <a:pt x="215051" y="117715"/>
                      <a:pt x="191275" y="111070"/>
                    </a:cubicBezTo>
                    <a:cubicBezTo>
                      <a:pt x="191718" y="110479"/>
                      <a:pt x="192161" y="109814"/>
                      <a:pt x="192604" y="109224"/>
                    </a:cubicBezTo>
                    <a:cubicBezTo>
                      <a:pt x="213205" y="80427"/>
                      <a:pt x="239491" y="52886"/>
                      <a:pt x="270724" y="27191"/>
                    </a:cubicBezTo>
                    <a:moveTo>
                      <a:pt x="226939" y="30292"/>
                    </a:moveTo>
                    <a:cubicBezTo>
                      <a:pt x="205452" y="50523"/>
                      <a:pt x="186697" y="71788"/>
                      <a:pt x="170970" y="93644"/>
                    </a:cubicBezTo>
                    <a:cubicBezTo>
                      <a:pt x="168903" y="96524"/>
                      <a:pt x="166909" y="99403"/>
                      <a:pt x="164989" y="102283"/>
                    </a:cubicBezTo>
                    <a:cubicBezTo>
                      <a:pt x="148671" y="95933"/>
                      <a:pt x="132870" y="88033"/>
                      <a:pt x="117807" y="78729"/>
                    </a:cubicBezTo>
                    <a:cubicBezTo>
                      <a:pt x="149631" y="53403"/>
                      <a:pt x="186993" y="36863"/>
                      <a:pt x="226939" y="30292"/>
                    </a:cubicBezTo>
                    <a:moveTo>
                      <a:pt x="115223" y="451902"/>
                    </a:moveTo>
                    <a:cubicBezTo>
                      <a:pt x="129252" y="443411"/>
                      <a:pt x="143946" y="436249"/>
                      <a:pt x="159082" y="430342"/>
                    </a:cubicBezTo>
                    <a:cubicBezTo>
                      <a:pt x="174440" y="454486"/>
                      <a:pt x="193343" y="477819"/>
                      <a:pt x="215715" y="500192"/>
                    </a:cubicBezTo>
                    <a:cubicBezTo>
                      <a:pt x="178945" y="492365"/>
                      <a:pt x="144610" y="475899"/>
                      <a:pt x="115223" y="451902"/>
                    </a:cubicBezTo>
                    <a:moveTo>
                      <a:pt x="261716" y="505508"/>
                    </a:moveTo>
                    <a:cubicBezTo>
                      <a:pt x="261273" y="505508"/>
                      <a:pt x="260756" y="505508"/>
                      <a:pt x="260313" y="505508"/>
                    </a:cubicBezTo>
                    <a:cubicBezTo>
                      <a:pt x="229671" y="478927"/>
                      <a:pt x="204492" y="450868"/>
                      <a:pt x="185073" y="421629"/>
                    </a:cubicBezTo>
                    <a:cubicBezTo>
                      <a:pt x="211802" y="414098"/>
                      <a:pt x="239639" y="410406"/>
                      <a:pt x="267918" y="410849"/>
                    </a:cubicBezTo>
                    <a:cubicBezTo>
                      <a:pt x="293023" y="411218"/>
                      <a:pt x="317685" y="414836"/>
                      <a:pt x="341386" y="421481"/>
                    </a:cubicBezTo>
                    <a:cubicBezTo>
                      <a:pt x="320490" y="450942"/>
                      <a:pt x="293909" y="479001"/>
                      <a:pt x="261716" y="505508"/>
                    </a:cubicBezTo>
                    <a:moveTo>
                      <a:pt x="305501" y="502333"/>
                    </a:moveTo>
                    <a:cubicBezTo>
                      <a:pt x="329942" y="479370"/>
                      <a:pt x="350690" y="455299"/>
                      <a:pt x="367599" y="430268"/>
                    </a:cubicBezTo>
                    <a:cubicBezTo>
                      <a:pt x="383990" y="436618"/>
                      <a:pt x="399718" y="444445"/>
                      <a:pt x="414781" y="453822"/>
                    </a:cubicBezTo>
                    <a:cubicBezTo>
                      <a:pt x="382957" y="479222"/>
                      <a:pt x="345521" y="495762"/>
                      <a:pt x="305501" y="502333"/>
                    </a:cubicBezTo>
                    <a:moveTo>
                      <a:pt x="435455" y="435437"/>
                    </a:moveTo>
                    <a:cubicBezTo>
                      <a:pt x="418472" y="424287"/>
                      <a:pt x="400530" y="414984"/>
                      <a:pt x="381923" y="407378"/>
                    </a:cubicBezTo>
                    <a:cubicBezTo>
                      <a:pt x="390045" y="393275"/>
                      <a:pt x="396912" y="378877"/>
                      <a:pt x="402671" y="364184"/>
                    </a:cubicBezTo>
                    <a:cubicBezTo>
                      <a:pt x="405329" y="357317"/>
                      <a:pt x="402007" y="349638"/>
                      <a:pt x="395140" y="346980"/>
                    </a:cubicBezTo>
                    <a:cubicBezTo>
                      <a:pt x="388273" y="344321"/>
                      <a:pt x="380594" y="347644"/>
                      <a:pt x="377936" y="354511"/>
                    </a:cubicBezTo>
                    <a:cubicBezTo>
                      <a:pt x="372103" y="369352"/>
                      <a:pt x="364940" y="383972"/>
                      <a:pt x="356449" y="398296"/>
                    </a:cubicBezTo>
                    <a:cubicBezTo>
                      <a:pt x="328096" y="389510"/>
                      <a:pt x="298487" y="384784"/>
                      <a:pt x="268288" y="384341"/>
                    </a:cubicBezTo>
                    <a:cubicBezTo>
                      <a:pt x="234913" y="383824"/>
                      <a:pt x="202129" y="388476"/>
                      <a:pt x="170749" y="398149"/>
                    </a:cubicBezTo>
                    <a:cubicBezTo>
                      <a:pt x="162922" y="383972"/>
                      <a:pt x="156424" y="369574"/>
                      <a:pt x="151256" y="354954"/>
                    </a:cubicBezTo>
                    <a:cubicBezTo>
                      <a:pt x="148819" y="348013"/>
                      <a:pt x="141214" y="344395"/>
                      <a:pt x="134273" y="346832"/>
                    </a:cubicBezTo>
                    <a:cubicBezTo>
                      <a:pt x="127332" y="349268"/>
                      <a:pt x="123714" y="356874"/>
                      <a:pt x="126151" y="363814"/>
                    </a:cubicBezTo>
                    <a:cubicBezTo>
                      <a:pt x="131320" y="378508"/>
                      <a:pt x="137743" y="392980"/>
                      <a:pt x="145349" y="407157"/>
                    </a:cubicBezTo>
                    <a:cubicBezTo>
                      <a:pt x="127849" y="414245"/>
                      <a:pt x="110940" y="422958"/>
                      <a:pt x="94770" y="433221"/>
                    </a:cubicBezTo>
                    <a:cubicBezTo>
                      <a:pt x="50985" y="388328"/>
                      <a:pt x="26914" y="329185"/>
                      <a:pt x="26914" y="266349"/>
                    </a:cubicBezTo>
                    <a:cubicBezTo>
                      <a:pt x="26914" y="202480"/>
                      <a:pt x="51797" y="142377"/>
                      <a:pt x="96985" y="97188"/>
                    </a:cubicBezTo>
                    <a:cubicBezTo>
                      <a:pt x="96985" y="97188"/>
                      <a:pt x="97059" y="97114"/>
                      <a:pt x="97059" y="97114"/>
                    </a:cubicBezTo>
                    <a:cubicBezTo>
                      <a:pt x="114042" y="108264"/>
                      <a:pt x="131984" y="117641"/>
                      <a:pt x="150517" y="125172"/>
                    </a:cubicBezTo>
                    <a:cubicBezTo>
                      <a:pt x="137300" y="148284"/>
                      <a:pt x="127185" y="171985"/>
                      <a:pt x="120392" y="196056"/>
                    </a:cubicBezTo>
                    <a:cubicBezTo>
                      <a:pt x="118398" y="203145"/>
                      <a:pt x="122533" y="210454"/>
                      <a:pt x="129621" y="212448"/>
                    </a:cubicBezTo>
                    <a:cubicBezTo>
                      <a:pt x="130803" y="212817"/>
                      <a:pt x="132058" y="212965"/>
                      <a:pt x="133239" y="212965"/>
                    </a:cubicBezTo>
                    <a:cubicBezTo>
                      <a:pt x="139072" y="212965"/>
                      <a:pt x="144389" y="209126"/>
                      <a:pt x="146013" y="203292"/>
                    </a:cubicBezTo>
                    <a:cubicBezTo>
                      <a:pt x="152585" y="179886"/>
                      <a:pt x="162626" y="156775"/>
                      <a:pt x="175991" y="134328"/>
                    </a:cubicBezTo>
                    <a:cubicBezTo>
                      <a:pt x="204418" y="143115"/>
                      <a:pt x="234101" y="147914"/>
                      <a:pt x="264374" y="148431"/>
                    </a:cubicBezTo>
                    <a:cubicBezTo>
                      <a:pt x="266072" y="148431"/>
                      <a:pt x="267844" y="148505"/>
                      <a:pt x="269543" y="148505"/>
                    </a:cubicBezTo>
                    <a:cubicBezTo>
                      <a:pt x="300997" y="148505"/>
                      <a:pt x="332009" y="143853"/>
                      <a:pt x="361618" y="134771"/>
                    </a:cubicBezTo>
                    <a:cubicBezTo>
                      <a:pt x="373875" y="156996"/>
                      <a:pt x="382883" y="179738"/>
                      <a:pt x="388568" y="202702"/>
                    </a:cubicBezTo>
                    <a:cubicBezTo>
                      <a:pt x="390045" y="208756"/>
                      <a:pt x="395509" y="212817"/>
                      <a:pt x="401490" y="212817"/>
                    </a:cubicBezTo>
                    <a:cubicBezTo>
                      <a:pt x="402523" y="212817"/>
                      <a:pt x="403631" y="212670"/>
                      <a:pt x="404665" y="212448"/>
                    </a:cubicBezTo>
                    <a:cubicBezTo>
                      <a:pt x="411827" y="210676"/>
                      <a:pt x="416183" y="203514"/>
                      <a:pt x="414411" y="196352"/>
                    </a:cubicBezTo>
                    <a:cubicBezTo>
                      <a:pt x="408504" y="172428"/>
                      <a:pt x="399349" y="148800"/>
                      <a:pt x="387018" y="125763"/>
                    </a:cubicBezTo>
                    <a:cubicBezTo>
                      <a:pt x="404517" y="118675"/>
                      <a:pt x="421500" y="109962"/>
                      <a:pt x="437670" y="99699"/>
                    </a:cubicBezTo>
                    <a:cubicBezTo>
                      <a:pt x="481382" y="144592"/>
                      <a:pt x="505379" y="203661"/>
                      <a:pt x="505379" y="266423"/>
                    </a:cubicBezTo>
                    <a:cubicBezTo>
                      <a:pt x="505453" y="330219"/>
                      <a:pt x="480570" y="390248"/>
                      <a:pt x="435455" y="435437"/>
                    </a:cubicBezTo>
                    <a:moveTo>
                      <a:pt x="185738" y="232606"/>
                    </a:moveTo>
                    <a:cubicBezTo>
                      <a:pt x="185738" y="234452"/>
                      <a:pt x="185221" y="237036"/>
                      <a:pt x="184852" y="238291"/>
                    </a:cubicBezTo>
                    <a:lnTo>
                      <a:pt x="159968" y="308806"/>
                    </a:lnTo>
                    <a:cubicBezTo>
                      <a:pt x="157015" y="317445"/>
                      <a:pt x="151329" y="321358"/>
                      <a:pt x="144536" y="321358"/>
                    </a:cubicBezTo>
                    <a:lnTo>
                      <a:pt x="143650" y="321358"/>
                    </a:lnTo>
                    <a:cubicBezTo>
                      <a:pt x="136857" y="321358"/>
                      <a:pt x="131098" y="317518"/>
                      <a:pt x="128587" y="309396"/>
                    </a:cubicBezTo>
                    <a:lnTo>
                      <a:pt x="112934" y="259704"/>
                    </a:lnTo>
                    <a:lnTo>
                      <a:pt x="97133" y="309396"/>
                    </a:lnTo>
                    <a:cubicBezTo>
                      <a:pt x="94549" y="317518"/>
                      <a:pt x="88863" y="321358"/>
                      <a:pt x="82070" y="321358"/>
                    </a:cubicBezTo>
                    <a:lnTo>
                      <a:pt x="81184" y="321358"/>
                    </a:lnTo>
                    <a:cubicBezTo>
                      <a:pt x="74391" y="321358"/>
                      <a:pt x="68632" y="317518"/>
                      <a:pt x="65752" y="308806"/>
                    </a:cubicBezTo>
                    <a:lnTo>
                      <a:pt x="41607" y="239251"/>
                    </a:lnTo>
                    <a:cubicBezTo>
                      <a:pt x="41090" y="237627"/>
                      <a:pt x="40352" y="234821"/>
                      <a:pt x="40352" y="232458"/>
                    </a:cubicBezTo>
                    <a:cubicBezTo>
                      <a:pt x="40352" y="226034"/>
                      <a:pt x="45521" y="219758"/>
                      <a:pt x="53790" y="219758"/>
                    </a:cubicBezTo>
                    <a:cubicBezTo>
                      <a:pt x="60805" y="219758"/>
                      <a:pt x="65383" y="224188"/>
                      <a:pt x="67376" y="230612"/>
                    </a:cubicBezTo>
                    <a:lnTo>
                      <a:pt x="82439" y="280674"/>
                    </a:lnTo>
                    <a:lnTo>
                      <a:pt x="97871" y="230760"/>
                    </a:lnTo>
                    <a:cubicBezTo>
                      <a:pt x="99865" y="224114"/>
                      <a:pt x="105033" y="219536"/>
                      <a:pt x="112196" y="219536"/>
                    </a:cubicBezTo>
                    <a:lnTo>
                      <a:pt x="113820" y="219536"/>
                    </a:lnTo>
                    <a:cubicBezTo>
                      <a:pt x="120982" y="219536"/>
                      <a:pt x="126151" y="224114"/>
                      <a:pt x="128145" y="230760"/>
                    </a:cubicBezTo>
                    <a:lnTo>
                      <a:pt x="143798" y="280821"/>
                    </a:lnTo>
                    <a:lnTo>
                      <a:pt x="159230" y="230391"/>
                    </a:lnTo>
                    <a:cubicBezTo>
                      <a:pt x="161076" y="224484"/>
                      <a:pt x="165285" y="219684"/>
                      <a:pt x="172668" y="219684"/>
                    </a:cubicBezTo>
                    <a:cubicBezTo>
                      <a:pt x="180421" y="219684"/>
                      <a:pt x="185738" y="225591"/>
                      <a:pt x="185738" y="232606"/>
                    </a:cubicBezTo>
                    <a:moveTo>
                      <a:pt x="340205" y="232606"/>
                    </a:moveTo>
                    <a:cubicBezTo>
                      <a:pt x="340205" y="234452"/>
                      <a:pt x="339688" y="237036"/>
                      <a:pt x="339319" y="238291"/>
                    </a:cubicBezTo>
                    <a:lnTo>
                      <a:pt x="314436" y="308806"/>
                    </a:lnTo>
                    <a:cubicBezTo>
                      <a:pt x="311482" y="317445"/>
                      <a:pt x="305797" y="321358"/>
                      <a:pt x="299004" y="321358"/>
                    </a:cubicBezTo>
                    <a:lnTo>
                      <a:pt x="298118" y="321358"/>
                    </a:lnTo>
                    <a:cubicBezTo>
                      <a:pt x="291325" y="321358"/>
                      <a:pt x="285565" y="317518"/>
                      <a:pt x="283055" y="309396"/>
                    </a:cubicBezTo>
                    <a:lnTo>
                      <a:pt x="267401" y="259704"/>
                    </a:lnTo>
                    <a:lnTo>
                      <a:pt x="251600" y="309396"/>
                    </a:lnTo>
                    <a:cubicBezTo>
                      <a:pt x="249016" y="317518"/>
                      <a:pt x="243331" y="321358"/>
                      <a:pt x="236538" y="321358"/>
                    </a:cubicBezTo>
                    <a:lnTo>
                      <a:pt x="235651" y="321358"/>
                    </a:lnTo>
                    <a:cubicBezTo>
                      <a:pt x="228858" y="321358"/>
                      <a:pt x="223099" y="317518"/>
                      <a:pt x="220219" y="308806"/>
                    </a:cubicBezTo>
                    <a:lnTo>
                      <a:pt x="196075" y="239251"/>
                    </a:lnTo>
                    <a:cubicBezTo>
                      <a:pt x="195558" y="237627"/>
                      <a:pt x="194820" y="234821"/>
                      <a:pt x="194820" y="232458"/>
                    </a:cubicBezTo>
                    <a:cubicBezTo>
                      <a:pt x="194820" y="226034"/>
                      <a:pt x="199988" y="219758"/>
                      <a:pt x="208258" y="219758"/>
                    </a:cubicBezTo>
                    <a:cubicBezTo>
                      <a:pt x="215272" y="219758"/>
                      <a:pt x="219850" y="224188"/>
                      <a:pt x="221844" y="230612"/>
                    </a:cubicBezTo>
                    <a:lnTo>
                      <a:pt x="236907" y="280674"/>
                    </a:lnTo>
                    <a:lnTo>
                      <a:pt x="252339" y="230760"/>
                    </a:lnTo>
                    <a:cubicBezTo>
                      <a:pt x="254332" y="224114"/>
                      <a:pt x="259501" y="219536"/>
                      <a:pt x="266663" y="219536"/>
                    </a:cubicBezTo>
                    <a:lnTo>
                      <a:pt x="268288" y="219536"/>
                    </a:lnTo>
                    <a:cubicBezTo>
                      <a:pt x="275450" y="219536"/>
                      <a:pt x="280618" y="224114"/>
                      <a:pt x="282612" y="230760"/>
                    </a:cubicBezTo>
                    <a:lnTo>
                      <a:pt x="298265" y="280821"/>
                    </a:lnTo>
                    <a:lnTo>
                      <a:pt x="313697" y="230391"/>
                    </a:lnTo>
                    <a:cubicBezTo>
                      <a:pt x="315543" y="224484"/>
                      <a:pt x="319752" y="219684"/>
                      <a:pt x="327136" y="219684"/>
                    </a:cubicBezTo>
                    <a:cubicBezTo>
                      <a:pt x="334815" y="219684"/>
                      <a:pt x="340205" y="225591"/>
                      <a:pt x="340205" y="232606"/>
                    </a:cubicBezTo>
                    <a:moveTo>
                      <a:pt x="452659" y="280821"/>
                    </a:moveTo>
                    <a:lnTo>
                      <a:pt x="468091" y="230391"/>
                    </a:lnTo>
                    <a:cubicBezTo>
                      <a:pt x="469937" y="224484"/>
                      <a:pt x="474146" y="219684"/>
                      <a:pt x="481529" y="219684"/>
                    </a:cubicBezTo>
                    <a:cubicBezTo>
                      <a:pt x="489282" y="219684"/>
                      <a:pt x="494599" y="225591"/>
                      <a:pt x="494599" y="232606"/>
                    </a:cubicBezTo>
                    <a:cubicBezTo>
                      <a:pt x="494599" y="234452"/>
                      <a:pt x="494082" y="237036"/>
                      <a:pt x="493712" y="238291"/>
                    </a:cubicBezTo>
                    <a:lnTo>
                      <a:pt x="468829" y="308806"/>
                    </a:lnTo>
                    <a:cubicBezTo>
                      <a:pt x="465876" y="317445"/>
                      <a:pt x="460190" y="321358"/>
                      <a:pt x="453397" y="321358"/>
                    </a:cubicBezTo>
                    <a:lnTo>
                      <a:pt x="452511" y="321358"/>
                    </a:lnTo>
                    <a:cubicBezTo>
                      <a:pt x="445718" y="321358"/>
                      <a:pt x="439959" y="317518"/>
                      <a:pt x="437449" y="309396"/>
                    </a:cubicBezTo>
                    <a:lnTo>
                      <a:pt x="421795" y="259704"/>
                    </a:lnTo>
                    <a:lnTo>
                      <a:pt x="405994" y="309396"/>
                    </a:lnTo>
                    <a:cubicBezTo>
                      <a:pt x="403410" y="317518"/>
                      <a:pt x="397724" y="321358"/>
                      <a:pt x="390931" y="321358"/>
                    </a:cubicBezTo>
                    <a:lnTo>
                      <a:pt x="390045" y="321358"/>
                    </a:lnTo>
                    <a:cubicBezTo>
                      <a:pt x="383252" y="321358"/>
                      <a:pt x="377493" y="317518"/>
                      <a:pt x="374613" y="308806"/>
                    </a:cubicBezTo>
                    <a:lnTo>
                      <a:pt x="350468" y="239251"/>
                    </a:lnTo>
                    <a:cubicBezTo>
                      <a:pt x="349951" y="237627"/>
                      <a:pt x="349213" y="234821"/>
                      <a:pt x="349213" y="232458"/>
                    </a:cubicBezTo>
                    <a:cubicBezTo>
                      <a:pt x="349213" y="226034"/>
                      <a:pt x="354382" y="219758"/>
                      <a:pt x="362651" y="219758"/>
                    </a:cubicBezTo>
                    <a:cubicBezTo>
                      <a:pt x="369666" y="219758"/>
                      <a:pt x="374244" y="224188"/>
                      <a:pt x="376238" y="230612"/>
                    </a:cubicBezTo>
                    <a:lnTo>
                      <a:pt x="391300" y="280674"/>
                    </a:lnTo>
                    <a:lnTo>
                      <a:pt x="406732" y="230760"/>
                    </a:lnTo>
                    <a:cubicBezTo>
                      <a:pt x="408726" y="224114"/>
                      <a:pt x="413895" y="219536"/>
                      <a:pt x="421057" y="219536"/>
                    </a:cubicBezTo>
                    <a:lnTo>
                      <a:pt x="422681" y="219536"/>
                    </a:lnTo>
                    <a:cubicBezTo>
                      <a:pt x="429843" y="219536"/>
                      <a:pt x="435012" y="224114"/>
                      <a:pt x="437006" y="230760"/>
                    </a:cubicBezTo>
                    <a:lnTo>
                      <a:pt x="452659" y="2808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Forma libre 280">
                <a:extLst>
                  <a:ext uri="{FF2B5EF4-FFF2-40B4-BE49-F238E27FC236}">
                    <a16:creationId xmlns:a16="http://schemas.microsoft.com/office/drawing/2014/main" id="{7B310157-1B86-DD4B-A3AA-53339ECF61D5}"/>
                  </a:ext>
                </a:extLst>
              </p:cNvPr>
              <p:cNvSpPr/>
              <p:nvPr/>
            </p:nvSpPr>
            <p:spPr>
              <a:xfrm>
                <a:off x="17780270" y="5794387"/>
                <a:ext cx="362318" cy="237618"/>
              </a:xfrm>
              <a:custGeom>
                <a:avLst/>
                <a:gdLst>
                  <a:gd name="connsiteX0" fmla="*/ 270604 w 272459"/>
                  <a:gd name="connsiteY0" fmla="*/ 10596 h 178686"/>
                  <a:gd name="connsiteX1" fmla="*/ 268684 w 272459"/>
                  <a:gd name="connsiteY1" fmla="*/ 7790 h 178686"/>
                  <a:gd name="connsiteX2" fmla="*/ 254212 w 272459"/>
                  <a:gd name="connsiteY2" fmla="*/ 554 h 178686"/>
                  <a:gd name="connsiteX3" fmla="*/ 18376 w 272459"/>
                  <a:gd name="connsiteY3" fmla="*/ 554 h 178686"/>
                  <a:gd name="connsiteX4" fmla="*/ 3904 w 272459"/>
                  <a:gd name="connsiteY4" fmla="*/ 7790 h 178686"/>
                  <a:gd name="connsiteX5" fmla="*/ 1984 w 272459"/>
                  <a:gd name="connsiteY5" fmla="*/ 10596 h 178686"/>
                  <a:gd name="connsiteX6" fmla="*/ 581 w 272459"/>
                  <a:gd name="connsiteY6" fmla="*/ 17241 h 178686"/>
                  <a:gd name="connsiteX7" fmla="*/ 581 w 272459"/>
                  <a:gd name="connsiteY7" fmla="*/ 18053 h 178686"/>
                  <a:gd name="connsiteX8" fmla="*/ 581 w 272459"/>
                  <a:gd name="connsiteY8" fmla="*/ 160707 h 178686"/>
                  <a:gd name="connsiteX9" fmla="*/ 18450 w 272459"/>
                  <a:gd name="connsiteY9" fmla="*/ 178206 h 178686"/>
                  <a:gd name="connsiteX10" fmla="*/ 254286 w 272459"/>
                  <a:gd name="connsiteY10" fmla="*/ 178206 h 178686"/>
                  <a:gd name="connsiteX11" fmla="*/ 272155 w 272459"/>
                  <a:gd name="connsiteY11" fmla="*/ 160707 h 178686"/>
                  <a:gd name="connsiteX12" fmla="*/ 272155 w 272459"/>
                  <a:gd name="connsiteY12" fmla="*/ 18053 h 178686"/>
                  <a:gd name="connsiteX13" fmla="*/ 272155 w 272459"/>
                  <a:gd name="connsiteY13" fmla="*/ 17241 h 178686"/>
                  <a:gd name="connsiteX14" fmla="*/ 270604 w 272459"/>
                  <a:gd name="connsiteY14" fmla="*/ 10596 h 178686"/>
                  <a:gd name="connsiteX15" fmla="*/ 136590 w 272459"/>
                  <a:gd name="connsiteY15" fmla="*/ 64054 h 178686"/>
                  <a:gd name="connsiteX16" fmla="*/ 63860 w 272459"/>
                  <a:gd name="connsiteY16" fmla="*/ 27135 h 178686"/>
                  <a:gd name="connsiteX17" fmla="*/ 208950 w 272459"/>
                  <a:gd name="connsiteY17" fmla="*/ 27135 h 178686"/>
                  <a:gd name="connsiteX18" fmla="*/ 136590 w 272459"/>
                  <a:gd name="connsiteY18" fmla="*/ 64054 h 178686"/>
                  <a:gd name="connsiteX19" fmla="*/ 27089 w 272459"/>
                  <a:gd name="connsiteY19" fmla="*/ 151625 h 178686"/>
                  <a:gd name="connsiteX20" fmla="*/ 27089 w 272459"/>
                  <a:gd name="connsiteY20" fmla="*/ 38358 h 178686"/>
                  <a:gd name="connsiteX21" fmla="*/ 130461 w 272459"/>
                  <a:gd name="connsiteY21" fmla="*/ 90857 h 178686"/>
                  <a:gd name="connsiteX22" fmla="*/ 130535 w 272459"/>
                  <a:gd name="connsiteY22" fmla="*/ 90857 h 178686"/>
                  <a:gd name="connsiteX23" fmla="*/ 130535 w 272459"/>
                  <a:gd name="connsiteY23" fmla="*/ 90857 h 178686"/>
                  <a:gd name="connsiteX24" fmla="*/ 131273 w 272459"/>
                  <a:gd name="connsiteY24" fmla="*/ 91226 h 178686"/>
                  <a:gd name="connsiteX25" fmla="*/ 131421 w 272459"/>
                  <a:gd name="connsiteY25" fmla="*/ 91300 h 178686"/>
                  <a:gd name="connsiteX26" fmla="*/ 132085 w 272459"/>
                  <a:gd name="connsiteY26" fmla="*/ 91595 h 178686"/>
                  <a:gd name="connsiteX27" fmla="*/ 132233 w 272459"/>
                  <a:gd name="connsiteY27" fmla="*/ 91669 h 178686"/>
                  <a:gd name="connsiteX28" fmla="*/ 132898 w 272459"/>
                  <a:gd name="connsiteY28" fmla="*/ 91890 h 178686"/>
                  <a:gd name="connsiteX29" fmla="*/ 133045 w 272459"/>
                  <a:gd name="connsiteY29" fmla="*/ 91964 h 178686"/>
                  <a:gd name="connsiteX30" fmla="*/ 133710 w 272459"/>
                  <a:gd name="connsiteY30" fmla="*/ 92112 h 178686"/>
                  <a:gd name="connsiteX31" fmla="*/ 133857 w 272459"/>
                  <a:gd name="connsiteY31" fmla="*/ 92112 h 178686"/>
                  <a:gd name="connsiteX32" fmla="*/ 134596 w 272459"/>
                  <a:gd name="connsiteY32" fmla="*/ 92260 h 178686"/>
                  <a:gd name="connsiteX33" fmla="*/ 134744 w 272459"/>
                  <a:gd name="connsiteY33" fmla="*/ 92260 h 178686"/>
                  <a:gd name="connsiteX34" fmla="*/ 135482 w 272459"/>
                  <a:gd name="connsiteY34" fmla="*/ 92333 h 178686"/>
                  <a:gd name="connsiteX35" fmla="*/ 135630 w 272459"/>
                  <a:gd name="connsiteY35" fmla="*/ 92333 h 178686"/>
                  <a:gd name="connsiteX36" fmla="*/ 136516 w 272459"/>
                  <a:gd name="connsiteY36" fmla="*/ 92333 h 178686"/>
                  <a:gd name="connsiteX37" fmla="*/ 136516 w 272459"/>
                  <a:gd name="connsiteY37" fmla="*/ 92333 h 178686"/>
                  <a:gd name="connsiteX38" fmla="*/ 136516 w 272459"/>
                  <a:gd name="connsiteY38" fmla="*/ 92333 h 178686"/>
                  <a:gd name="connsiteX39" fmla="*/ 137402 w 272459"/>
                  <a:gd name="connsiteY39" fmla="*/ 92333 h 178686"/>
                  <a:gd name="connsiteX40" fmla="*/ 137549 w 272459"/>
                  <a:gd name="connsiteY40" fmla="*/ 92333 h 178686"/>
                  <a:gd name="connsiteX41" fmla="*/ 138288 w 272459"/>
                  <a:gd name="connsiteY41" fmla="*/ 92260 h 178686"/>
                  <a:gd name="connsiteX42" fmla="*/ 138436 w 272459"/>
                  <a:gd name="connsiteY42" fmla="*/ 92260 h 178686"/>
                  <a:gd name="connsiteX43" fmla="*/ 139174 w 272459"/>
                  <a:gd name="connsiteY43" fmla="*/ 92112 h 178686"/>
                  <a:gd name="connsiteX44" fmla="*/ 139321 w 272459"/>
                  <a:gd name="connsiteY44" fmla="*/ 92112 h 178686"/>
                  <a:gd name="connsiteX45" fmla="*/ 139986 w 272459"/>
                  <a:gd name="connsiteY45" fmla="*/ 91964 h 178686"/>
                  <a:gd name="connsiteX46" fmla="*/ 140134 w 272459"/>
                  <a:gd name="connsiteY46" fmla="*/ 91890 h 178686"/>
                  <a:gd name="connsiteX47" fmla="*/ 140798 w 272459"/>
                  <a:gd name="connsiteY47" fmla="*/ 91669 h 178686"/>
                  <a:gd name="connsiteX48" fmla="*/ 140946 w 272459"/>
                  <a:gd name="connsiteY48" fmla="*/ 91595 h 178686"/>
                  <a:gd name="connsiteX49" fmla="*/ 141610 w 272459"/>
                  <a:gd name="connsiteY49" fmla="*/ 91300 h 178686"/>
                  <a:gd name="connsiteX50" fmla="*/ 141758 w 272459"/>
                  <a:gd name="connsiteY50" fmla="*/ 91226 h 178686"/>
                  <a:gd name="connsiteX51" fmla="*/ 142497 w 272459"/>
                  <a:gd name="connsiteY51" fmla="*/ 90857 h 178686"/>
                  <a:gd name="connsiteX52" fmla="*/ 142497 w 272459"/>
                  <a:gd name="connsiteY52" fmla="*/ 90857 h 178686"/>
                  <a:gd name="connsiteX53" fmla="*/ 142570 w 272459"/>
                  <a:gd name="connsiteY53" fmla="*/ 90857 h 178686"/>
                  <a:gd name="connsiteX54" fmla="*/ 245352 w 272459"/>
                  <a:gd name="connsiteY54" fmla="*/ 38432 h 178686"/>
                  <a:gd name="connsiteX55" fmla="*/ 245352 w 272459"/>
                  <a:gd name="connsiteY55" fmla="*/ 151699 h 178686"/>
                  <a:gd name="connsiteX56" fmla="*/ 27089 w 272459"/>
                  <a:gd name="connsiteY56" fmla="*/ 151699 h 17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72459" h="178686">
                    <a:moveTo>
                      <a:pt x="270604" y="10596"/>
                    </a:moveTo>
                    <a:cubicBezTo>
                      <a:pt x="270087" y="9562"/>
                      <a:pt x="269423" y="8602"/>
                      <a:pt x="268684" y="7790"/>
                    </a:cubicBezTo>
                    <a:cubicBezTo>
                      <a:pt x="265436" y="3434"/>
                      <a:pt x="260193" y="554"/>
                      <a:pt x="254212" y="554"/>
                    </a:cubicBezTo>
                    <a:lnTo>
                      <a:pt x="18376" y="554"/>
                    </a:lnTo>
                    <a:cubicBezTo>
                      <a:pt x="12469" y="554"/>
                      <a:pt x="7153" y="3434"/>
                      <a:pt x="3904" y="7790"/>
                    </a:cubicBezTo>
                    <a:cubicBezTo>
                      <a:pt x="3166" y="8602"/>
                      <a:pt x="2501" y="9562"/>
                      <a:pt x="1984" y="10596"/>
                    </a:cubicBezTo>
                    <a:cubicBezTo>
                      <a:pt x="877" y="12737"/>
                      <a:pt x="434" y="15026"/>
                      <a:pt x="581" y="17241"/>
                    </a:cubicBezTo>
                    <a:cubicBezTo>
                      <a:pt x="581" y="17536"/>
                      <a:pt x="581" y="17758"/>
                      <a:pt x="581" y="18053"/>
                    </a:cubicBezTo>
                    <a:lnTo>
                      <a:pt x="581" y="160707"/>
                    </a:lnTo>
                    <a:cubicBezTo>
                      <a:pt x="581" y="170380"/>
                      <a:pt x="8556" y="178206"/>
                      <a:pt x="18450" y="178206"/>
                    </a:cubicBezTo>
                    <a:lnTo>
                      <a:pt x="254286" y="178206"/>
                    </a:lnTo>
                    <a:cubicBezTo>
                      <a:pt x="264106" y="178206"/>
                      <a:pt x="272155" y="170380"/>
                      <a:pt x="272155" y="160707"/>
                    </a:cubicBezTo>
                    <a:lnTo>
                      <a:pt x="272155" y="18053"/>
                    </a:lnTo>
                    <a:cubicBezTo>
                      <a:pt x="272155" y="17758"/>
                      <a:pt x="272155" y="17536"/>
                      <a:pt x="272155" y="17241"/>
                    </a:cubicBezTo>
                    <a:cubicBezTo>
                      <a:pt x="272155" y="15026"/>
                      <a:pt x="271712" y="12737"/>
                      <a:pt x="270604" y="10596"/>
                    </a:cubicBezTo>
                    <a:close/>
                    <a:moveTo>
                      <a:pt x="136590" y="64054"/>
                    </a:moveTo>
                    <a:lnTo>
                      <a:pt x="63860" y="27135"/>
                    </a:lnTo>
                    <a:lnTo>
                      <a:pt x="208950" y="27135"/>
                    </a:lnTo>
                    <a:lnTo>
                      <a:pt x="136590" y="64054"/>
                    </a:lnTo>
                    <a:close/>
                    <a:moveTo>
                      <a:pt x="27089" y="151625"/>
                    </a:moveTo>
                    <a:lnTo>
                      <a:pt x="27089" y="38358"/>
                    </a:lnTo>
                    <a:lnTo>
                      <a:pt x="130461" y="90857"/>
                    </a:lnTo>
                    <a:cubicBezTo>
                      <a:pt x="130461" y="90857"/>
                      <a:pt x="130461" y="90857"/>
                      <a:pt x="130535" y="90857"/>
                    </a:cubicBezTo>
                    <a:lnTo>
                      <a:pt x="130535" y="90857"/>
                    </a:lnTo>
                    <a:cubicBezTo>
                      <a:pt x="130757" y="91005"/>
                      <a:pt x="131052" y="91078"/>
                      <a:pt x="131273" y="91226"/>
                    </a:cubicBezTo>
                    <a:cubicBezTo>
                      <a:pt x="131347" y="91226"/>
                      <a:pt x="131347" y="91300"/>
                      <a:pt x="131421" y="91300"/>
                    </a:cubicBezTo>
                    <a:cubicBezTo>
                      <a:pt x="131642" y="91374"/>
                      <a:pt x="131864" y="91447"/>
                      <a:pt x="132085" y="91595"/>
                    </a:cubicBezTo>
                    <a:cubicBezTo>
                      <a:pt x="132159" y="91595"/>
                      <a:pt x="132159" y="91595"/>
                      <a:pt x="132233" y="91669"/>
                    </a:cubicBezTo>
                    <a:cubicBezTo>
                      <a:pt x="132455" y="91743"/>
                      <a:pt x="132676" y="91816"/>
                      <a:pt x="132898" y="91890"/>
                    </a:cubicBezTo>
                    <a:cubicBezTo>
                      <a:pt x="132972" y="91890"/>
                      <a:pt x="132972" y="91890"/>
                      <a:pt x="133045" y="91964"/>
                    </a:cubicBezTo>
                    <a:cubicBezTo>
                      <a:pt x="133267" y="92038"/>
                      <a:pt x="133488" y="92112"/>
                      <a:pt x="133710" y="92112"/>
                    </a:cubicBezTo>
                    <a:cubicBezTo>
                      <a:pt x="133784" y="92112"/>
                      <a:pt x="133784" y="92112"/>
                      <a:pt x="133857" y="92112"/>
                    </a:cubicBezTo>
                    <a:cubicBezTo>
                      <a:pt x="134079" y="92186"/>
                      <a:pt x="134301" y="92186"/>
                      <a:pt x="134596" y="92260"/>
                    </a:cubicBezTo>
                    <a:cubicBezTo>
                      <a:pt x="134670" y="92260"/>
                      <a:pt x="134670" y="92260"/>
                      <a:pt x="134744" y="92260"/>
                    </a:cubicBezTo>
                    <a:cubicBezTo>
                      <a:pt x="134965" y="92260"/>
                      <a:pt x="135260" y="92333"/>
                      <a:pt x="135482" y="92333"/>
                    </a:cubicBezTo>
                    <a:cubicBezTo>
                      <a:pt x="135556" y="92333"/>
                      <a:pt x="135556" y="92333"/>
                      <a:pt x="135630" y="92333"/>
                    </a:cubicBezTo>
                    <a:cubicBezTo>
                      <a:pt x="135925" y="92333"/>
                      <a:pt x="136220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811" y="92333"/>
                      <a:pt x="137106" y="92333"/>
                      <a:pt x="137402" y="92333"/>
                    </a:cubicBezTo>
                    <a:cubicBezTo>
                      <a:pt x="137475" y="92333"/>
                      <a:pt x="137475" y="92333"/>
                      <a:pt x="137549" y="92333"/>
                    </a:cubicBezTo>
                    <a:cubicBezTo>
                      <a:pt x="137771" y="92333"/>
                      <a:pt x="138066" y="92260"/>
                      <a:pt x="138288" y="92260"/>
                    </a:cubicBezTo>
                    <a:cubicBezTo>
                      <a:pt x="138362" y="92260"/>
                      <a:pt x="138362" y="92260"/>
                      <a:pt x="138436" y="92260"/>
                    </a:cubicBezTo>
                    <a:cubicBezTo>
                      <a:pt x="138657" y="92260"/>
                      <a:pt x="138879" y="92186"/>
                      <a:pt x="139174" y="92112"/>
                    </a:cubicBezTo>
                    <a:cubicBezTo>
                      <a:pt x="139248" y="92112"/>
                      <a:pt x="139248" y="92112"/>
                      <a:pt x="139321" y="92112"/>
                    </a:cubicBezTo>
                    <a:cubicBezTo>
                      <a:pt x="139543" y="92038"/>
                      <a:pt x="139764" y="92038"/>
                      <a:pt x="139986" y="91964"/>
                    </a:cubicBezTo>
                    <a:cubicBezTo>
                      <a:pt x="140060" y="91964"/>
                      <a:pt x="140060" y="91964"/>
                      <a:pt x="140134" y="91890"/>
                    </a:cubicBezTo>
                    <a:cubicBezTo>
                      <a:pt x="140355" y="91816"/>
                      <a:pt x="140577" y="91743"/>
                      <a:pt x="140798" y="91669"/>
                    </a:cubicBezTo>
                    <a:cubicBezTo>
                      <a:pt x="140872" y="91669"/>
                      <a:pt x="140872" y="91669"/>
                      <a:pt x="140946" y="91595"/>
                    </a:cubicBezTo>
                    <a:cubicBezTo>
                      <a:pt x="141167" y="91521"/>
                      <a:pt x="141389" y="91447"/>
                      <a:pt x="141610" y="91300"/>
                    </a:cubicBezTo>
                    <a:cubicBezTo>
                      <a:pt x="141684" y="91300"/>
                      <a:pt x="141684" y="91226"/>
                      <a:pt x="141758" y="91226"/>
                    </a:cubicBezTo>
                    <a:cubicBezTo>
                      <a:pt x="141980" y="91078"/>
                      <a:pt x="142275" y="91005"/>
                      <a:pt x="142497" y="90857"/>
                    </a:cubicBezTo>
                    <a:lnTo>
                      <a:pt x="142497" y="90857"/>
                    </a:lnTo>
                    <a:cubicBezTo>
                      <a:pt x="142497" y="90857"/>
                      <a:pt x="142497" y="90857"/>
                      <a:pt x="142570" y="90857"/>
                    </a:cubicBezTo>
                    <a:lnTo>
                      <a:pt x="245352" y="38432"/>
                    </a:lnTo>
                    <a:lnTo>
                      <a:pt x="245352" y="151699"/>
                    </a:lnTo>
                    <a:lnTo>
                      <a:pt x="27089" y="1516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Forma libre 9">
                <a:extLst>
                  <a:ext uri="{FF2B5EF4-FFF2-40B4-BE49-F238E27FC236}">
                    <a16:creationId xmlns:a16="http://schemas.microsoft.com/office/drawing/2014/main" id="{CD16B1DC-3991-9042-B323-61F2DA5222D3}"/>
                  </a:ext>
                </a:extLst>
              </p:cNvPr>
              <p:cNvSpPr/>
              <p:nvPr/>
            </p:nvSpPr>
            <p:spPr>
              <a:xfrm>
                <a:off x="17819948" y="5145196"/>
                <a:ext cx="299779" cy="531628"/>
              </a:xfrm>
              <a:custGeom>
                <a:avLst/>
                <a:gdLst>
                  <a:gd name="connsiteX0" fmla="*/ 256258 w 299779"/>
                  <a:gd name="connsiteY0" fmla="*/ 43 h 531627"/>
                  <a:gd name="connsiteX1" fmla="*/ 43976 w 299779"/>
                  <a:gd name="connsiteY1" fmla="*/ 43 h 531627"/>
                  <a:gd name="connsiteX2" fmla="*/ 43 w 299779"/>
                  <a:gd name="connsiteY2" fmla="*/ 43976 h 531627"/>
                  <a:gd name="connsiteX3" fmla="*/ 43 w 299779"/>
                  <a:gd name="connsiteY3" fmla="*/ 487812 h 531627"/>
                  <a:gd name="connsiteX4" fmla="*/ 43976 w 299779"/>
                  <a:gd name="connsiteY4" fmla="*/ 531745 h 531627"/>
                  <a:gd name="connsiteX5" fmla="*/ 256258 w 299779"/>
                  <a:gd name="connsiteY5" fmla="*/ 531745 h 531627"/>
                  <a:gd name="connsiteX6" fmla="*/ 300191 w 299779"/>
                  <a:gd name="connsiteY6" fmla="*/ 487812 h 531627"/>
                  <a:gd name="connsiteX7" fmla="*/ 300191 w 299779"/>
                  <a:gd name="connsiteY7" fmla="*/ 43976 h 531627"/>
                  <a:gd name="connsiteX8" fmla="*/ 256258 w 299779"/>
                  <a:gd name="connsiteY8" fmla="*/ 43 h 531627"/>
                  <a:gd name="connsiteX9" fmla="*/ 273610 w 299779"/>
                  <a:gd name="connsiteY9" fmla="*/ 487812 h 531627"/>
                  <a:gd name="connsiteX10" fmla="*/ 256258 w 299779"/>
                  <a:gd name="connsiteY10" fmla="*/ 505163 h 531627"/>
                  <a:gd name="connsiteX11" fmla="*/ 43976 w 299779"/>
                  <a:gd name="connsiteY11" fmla="*/ 505163 h 531627"/>
                  <a:gd name="connsiteX12" fmla="*/ 26624 w 299779"/>
                  <a:gd name="connsiteY12" fmla="*/ 487812 h 531627"/>
                  <a:gd name="connsiteX13" fmla="*/ 26624 w 299779"/>
                  <a:gd name="connsiteY13" fmla="*/ 43976 h 531627"/>
                  <a:gd name="connsiteX14" fmla="*/ 43976 w 299779"/>
                  <a:gd name="connsiteY14" fmla="*/ 26624 h 531627"/>
                  <a:gd name="connsiteX15" fmla="*/ 78532 w 299779"/>
                  <a:gd name="connsiteY15" fmla="*/ 26624 h 531627"/>
                  <a:gd name="connsiteX16" fmla="*/ 91084 w 299779"/>
                  <a:gd name="connsiteY16" fmla="*/ 45748 h 531627"/>
                  <a:gd name="connsiteX17" fmla="*/ 102233 w 299779"/>
                  <a:gd name="connsiteY17" fmla="*/ 51803 h 531627"/>
                  <a:gd name="connsiteX18" fmla="*/ 200880 w 299779"/>
                  <a:gd name="connsiteY18" fmla="*/ 51803 h 531627"/>
                  <a:gd name="connsiteX19" fmla="*/ 212325 w 299779"/>
                  <a:gd name="connsiteY19" fmla="*/ 45305 h 531627"/>
                  <a:gd name="connsiteX20" fmla="*/ 223400 w 299779"/>
                  <a:gd name="connsiteY20" fmla="*/ 26624 h 531627"/>
                  <a:gd name="connsiteX21" fmla="*/ 256332 w 299779"/>
                  <a:gd name="connsiteY21" fmla="*/ 26624 h 531627"/>
                  <a:gd name="connsiteX22" fmla="*/ 273683 w 299779"/>
                  <a:gd name="connsiteY22" fmla="*/ 43976 h 531627"/>
                  <a:gd name="connsiteX23" fmla="*/ 273683 w 299779"/>
                  <a:gd name="connsiteY23" fmla="*/ 487812 h 5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99779" h="531627">
                    <a:moveTo>
                      <a:pt x="256258" y="43"/>
                    </a:moveTo>
                    <a:lnTo>
                      <a:pt x="43976" y="43"/>
                    </a:lnTo>
                    <a:cubicBezTo>
                      <a:pt x="19758" y="43"/>
                      <a:pt x="43" y="19757"/>
                      <a:pt x="43" y="43976"/>
                    </a:cubicBezTo>
                    <a:lnTo>
                      <a:pt x="43" y="487812"/>
                    </a:lnTo>
                    <a:cubicBezTo>
                      <a:pt x="43" y="512030"/>
                      <a:pt x="19758" y="531745"/>
                      <a:pt x="43976" y="531745"/>
                    </a:cubicBezTo>
                    <a:lnTo>
                      <a:pt x="256258" y="531745"/>
                    </a:lnTo>
                    <a:cubicBezTo>
                      <a:pt x="280477" y="531745"/>
                      <a:pt x="300191" y="512030"/>
                      <a:pt x="300191" y="487812"/>
                    </a:cubicBezTo>
                    <a:lnTo>
                      <a:pt x="300191" y="43976"/>
                    </a:lnTo>
                    <a:cubicBezTo>
                      <a:pt x="300191" y="19757"/>
                      <a:pt x="280477" y="43"/>
                      <a:pt x="256258" y="43"/>
                    </a:cubicBezTo>
                    <a:close/>
                    <a:moveTo>
                      <a:pt x="273610" y="487812"/>
                    </a:moveTo>
                    <a:cubicBezTo>
                      <a:pt x="273610" y="497337"/>
                      <a:pt x="265857" y="505163"/>
                      <a:pt x="256258" y="505163"/>
                    </a:cubicBezTo>
                    <a:lnTo>
                      <a:pt x="43976" y="505163"/>
                    </a:lnTo>
                    <a:cubicBezTo>
                      <a:pt x="34451" y="505163"/>
                      <a:pt x="26624" y="497410"/>
                      <a:pt x="26624" y="487812"/>
                    </a:cubicBezTo>
                    <a:lnTo>
                      <a:pt x="26624" y="43976"/>
                    </a:lnTo>
                    <a:cubicBezTo>
                      <a:pt x="26624" y="34451"/>
                      <a:pt x="34377" y="26624"/>
                      <a:pt x="43976" y="26624"/>
                    </a:cubicBezTo>
                    <a:lnTo>
                      <a:pt x="78532" y="26624"/>
                    </a:lnTo>
                    <a:lnTo>
                      <a:pt x="91084" y="45748"/>
                    </a:lnTo>
                    <a:cubicBezTo>
                      <a:pt x="93521" y="49514"/>
                      <a:pt x="97729" y="51803"/>
                      <a:pt x="102233" y="51803"/>
                    </a:cubicBezTo>
                    <a:lnTo>
                      <a:pt x="200880" y="51803"/>
                    </a:lnTo>
                    <a:cubicBezTo>
                      <a:pt x="205605" y="51803"/>
                      <a:pt x="209888" y="49292"/>
                      <a:pt x="212325" y="45305"/>
                    </a:cubicBezTo>
                    <a:lnTo>
                      <a:pt x="223400" y="26624"/>
                    </a:lnTo>
                    <a:lnTo>
                      <a:pt x="256332" y="26624"/>
                    </a:lnTo>
                    <a:cubicBezTo>
                      <a:pt x="265857" y="26624"/>
                      <a:pt x="273683" y="34377"/>
                      <a:pt x="273683" y="43976"/>
                    </a:cubicBezTo>
                    <a:lnTo>
                      <a:pt x="273683" y="487812"/>
                    </a:lnTo>
                    <a:close/>
                  </a:path>
                </a:pathLst>
              </a:custGeom>
              <a:grpFill/>
              <a:ln w="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F2C6B-C422-774C-A582-26F2AB8AC4E3}"/>
              </a:ext>
            </a:extLst>
          </p:cNvPr>
          <p:cNvGrpSpPr/>
          <p:nvPr/>
        </p:nvGrpSpPr>
        <p:grpSpPr>
          <a:xfrm>
            <a:off x="1617036" y="1125987"/>
            <a:ext cx="7153872" cy="1872730"/>
            <a:chOff x="1581764" y="1419454"/>
            <a:chExt cx="7153872" cy="187273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3A1EDA9-F3CD-2A4A-A7D2-7AE1E8A25D75}"/>
                </a:ext>
              </a:extLst>
            </p:cNvPr>
            <p:cNvSpPr txBox="1"/>
            <p:nvPr/>
          </p:nvSpPr>
          <p:spPr>
            <a:xfrm>
              <a:off x="1581764" y="141945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C735D7-8F83-704D-BC0E-3A280CB357D1}"/>
                </a:ext>
              </a:extLst>
            </p:cNvPr>
            <p:cNvSpPr txBox="1"/>
            <p:nvPr/>
          </p:nvSpPr>
          <p:spPr>
            <a:xfrm>
              <a:off x="1669246" y="26903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E1FE53-A970-F240-A6B6-E929F5F95F63}"/>
              </a:ext>
            </a:extLst>
          </p:cNvPr>
          <p:cNvGrpSpPr/>
          <p:nvPr/>
        </p:nvGrpSpPr>
        <p:grpSpPr>
          <a:xfrm>
            <a:off x="6462562" y="3948421"/>
            <a:ext cx="16807817" cy="3476859"/>
            <a:chOff x="6056318" y="4454397"/>
            <a:chExt cx="17883057" cy="36992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C1F544-1D8C-834D-B9F6-8FE83E198E42}"/>
                </a:ext>
              </a:extLst>
            </p:cNvPr>
            <p:cNvGrpSpPr/>
            <p:nvPr/>
          </p:nvGrpSpPr>
          <p:grpSpPr>
            <a:xfrm>
              <a:off x="6056318" y="4454397"/>
              <a:ext cx="5760720" cy="3699283"/>
              <a:chOff x="8260080" y="1097279"/>
              <a:chExt cx="5760720" cy="369928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83B658-9AD0-C248-AACB-9A2BBFBC9F02}"/>
                  </a:ext>
                </a:extLst>
              </p:cNvPr>
              <p:cNvSpPr/>
              <p:nvPr/>
            </p:nvSpPr>
            <p:spPr>
              <a:xfrm>
                <a:off x="8260080" y="1097279"/>
                <a:ext cx="5760720" cy="369928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DBBA43E-8A3A-E44D-A347-7A1A26376B3E}"/>
                  </a:ext>
                </a:extLst>
              </p:cNvPr>
              <p:cNvGrpSpPr/>
              <p:nvPr/>
            </p:nvGrpSpPr>
            <p:grpSpPr>
              <a:xfrm>
                <a:off x="9035611" y="1659198"/>
                <a:ext cx="4250362" cy="2523767"/>
                <a:chOff x="9281862" y="1659198"/>
                <a:chExt cx="4250362" cy="252376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6D334FC-C36C-F94F-ACF7-C7610B2ADAF5}"/>
                    </a:ext>
                  </a:extLst>
                </p:cNvPr>
                <p:cNvSpPr txBox="1"/>
                <p:nvPr/>
              </p:nvSpPr>
              <p:spPr>
                <a:xfrm>
                  <a:off x="9281862" y="2243973"/>
                  <a:ext cx="425036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School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Lato Light" panose="020F0502020204030203" pitchFamily="34" charset="0"/>
                      <a:ea typeface="Lato Light" panose="020F0502020204030203" pitchFamily="34" charset="0"/>
                      <a:cs typeface="Lato Light" panose="020F0502020204030203" pitchFamily="34" charset="0"/>
                    </a:rPr>
                    <a:t>Promotions only work as well as the marketing, to get your company’s.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2621757-25B8-B142-977B-2EF54CA61FE9}"/>
                    </a:ext>
                  </a:extLst>
                </p:cNvPr>
                <p:cNvSpPr txBox="1"/>
                <p:nvPr/>
              </p:nvSpPr>
              <p:spPr>
                <a:xfrm>
                  <a:off x="9418400" y="1659198"/>
                  <a:ext cx="384295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" panose="020F0502020204030203" pitchFamily="34" charset="0"/>
                      <a:cs typeface="Poppins" pitchFamily="2" charset="77"/>
                    </a:rPr>
                    <a:t>2015</a:t>
                  </a: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2FD9839-CCCA-5E43-B33A-72618AB7B4E4}"/>
                </a:ext>
              </a:extLst>
            </p:cNvPr>
            <p:cNvGrpSpPr/>
            <p:nvPr/>
          </p:nvGrpSpPr>
          <p:grpSpPr>
            <a:xfrm>
              <a:off x="12135066" y="4454397"/>
              <a:ext cx="5760720" cy="3699283"/>
              <a:chOff x="8260080" y="1097279"/>
              <a:chExt cx="5760720" cy="3699283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460B839-315A-E548-A925-49BB8F33758E}"/>
                  </a:ext>
                </a:extLst>
              </p:cNvPr>
              <p:cNvSpPr/>
              <p:nvPr/>
            </p:nvSpPr>
            <p:spPr>
              <a:xfrm>
                <a:off x="8260080" y="1097279"/>
                <a:ext cx="5760720" cy="369928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FC51995-CEBC-CA4C-BC71-0BFFD25FC4EF}"/>
                  </a:ext>
                </a:extLst>
              </p:cNvPr>
              <p:cNvGrpSpPr/>
              <p:nvPr/>
            </p:nvGrpSpPr>
            <p:grpSpPr>
              <a:xfrm>
                <a:off x="9035611" y="1659198"/>
                <a:ext cx="4250362" cy="2523767"/>
                <a:chOff x="9281862" y="1659198"/>
                <a:chExt cx="4250362" cy="2523767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762E3F3-2E6F-4041-BE5D-A1B1550F1344}"/>
                    </a:ext>
                  </a:extLst>
                </p:cNvPr>
                <p:cNvSpPr txBox="1"/>
                <p:nvPr/>
              </p:nvSpPr>
              <p:spPr>
                <a:xfrm>
                  <a:off x="9281862" y="2243973"/>
                  <a:ext cx="425036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School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Lato Light" panose="020F0502020204030203" pitchFamily="34" charset="0"/>
                      <a:ea typeface="Lato Light" panose="020F0502020204030203" pitchFamily="34" charset="0"/>
                      <a:cs typeface="Lato Light" panose="020F0502020204030203" pitchFamily="34" charset="0"/>
                    </a:rPr>
                    <a:t>Promotions only work as well as the marketing, to get your company’s.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BC103ED-CB5B-224E-9BD6-B699041FF603}"/>
                    </a:ext>
                  </a:extLst>
                </p:cNvPr>
                <p:cNvSpPr txBox="1"/>
                <p:nvPr/>
              </p:nvSpPr>
              <p:spPr>
                <a:xfrm>
                  <a:off x="9418400" y="1659198"/>
                  <a:ext cx="384295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" panose="020F0502020204030203" pitchFamily="34" charset="0"/>
                      <a:cs typeface="Poppins" pitchFamily="2" charset="77"/>
                    </a:rPr>
                    <a:t>2015</a:t>
                  </a: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9D9BD9-91EB-584E-BFCC-F216D5AEEC44}"/>
                </a:ext>
              </a:extLst>
            </p:cNvPr>
            <p:cNvGrpSpPr/>
            <p:nvPr/>
          </p:nvGrpSpPr>
          <p:grpSpPr>
            <a:xfrm>
              <a:off x="18178655" y="4454397"/>
              <a:ext cx="5760720" cy="3699283"/>
              <a:chOff x="8260080" y="1097279"/>
              <a:chExt cx="5760720" cy="369928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9491E9D-28FF-1549-AF22-F74A799C36DF}"/>
                  </a:ext>
                </a:extLst>
              </p:cNvPr>
              <p:cNvSpPr/>
              <p:nvPr/>
            </p:nvSpPr>
            <p:spPr>
              <a:xfrm>
                <a:off x="8260080" y="1097279"/>
                <a:ext cx="5760720" cy="369928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76FA368-103B-5A41-8195-BFFBB97853BD}"/>
                  </a:ext>
                </a:extLst>
              </p:cNvPr>
              <p:cNvGrpSpPr/>
              <p:nvPr/>
            </p:nvGrpSpPr>
            <p:grpSpPr>
              <a:xfrm>
                <a:off x="9035611" y="1659198"/>
                <a:ext cx="4250362" cy="2523767"/>
                <a:chOff x="9281862" y="1659198"/>
                <a:chExt cx="4250362" cy="2523767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6D5973-5EB5-EE47-9924-52A17877FC63}"/>
                    </a:ext>
                  </a:extLst>
                </p:cNvPr>
                <p:cNvSpPr txBox="1"/>
                <p:nvPr/>
              </p:nvSpPr>
              <p:spPr>
                <a:xfrm>
                  <a:off x="9281862" y="2243973"/>
                  <a:ext cx="425036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School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Lato Light" panose="020F0502020204030203" pitchFamily="34" charset="0"/>
                      <a:ea typeface="Lato Light" panose="020F0502020204030203" pitchFamily="34" charset="0"/>
                      <a:cs typeface="Lato Light" panose="020F0502020204030203" pitchFamily="34" charset="0"/>
                    </a:rPr>
                    <a:t>Promotions only work as well as the marketing, to get your company’s.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5508905-D0F6-AF43-B67B-1723FF35B0A5}"/>
                    </a:ext>
                  </a:extLst>
                </p:cNvPr>
                <p:cNvSpPr txBox="1"/>
                <p:nvPr/>
              </p:nvSpPr>
              <p:spPr>
                <a:xfrm>
                  <a:off x="9418400" y="1659198"/>
                  <a:ext cx="384295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" panose="020F0502020204030203" pitchFamily="34" charset="0"/>
                      <a:cs typeface="Poppins" pitchFamily="2" charset="77"/>
                    </a:rPr>
                    <a:t>2015</a:t>
                  </a:r>
                </a:p>
              </p:txBody>
            </p:sp>
          </p:grp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B84D788-FCBE-9441-9F46-D82371522CA0}"/>
              </a:ext>
            </a:extLst>
          </p:cNvPr>
          <p:cNvSpPr txBox="1"/>
          <p:nvPr/>
        </p:nvSpPr>
        <p:spPr>
          <a:xfrm>
            <a:off x="20488462" y="2887580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972C17-EE62-B94F-A397-0105170B36CD}"/>
              </a:ext>
            </a:extLst>
          </p:cNvPr>
          <p:cNvGrpSpPr/>
          <p:nvPr/>
        </p:nvGrpSpPr>
        <p:grpSpPr>
          <a:xfrm>
            <a:off x="6462562" y="9141465"/>
            <a:ext cx="16807817" cy="3476859"/>
            <a:chOff x="6056318" y="4454397"/>
            <a:chExt cx="17883057" cy="3699283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9B88313-B329-9943-B899-F44A13465C66}"/>
                </a:ext>
              </a:extLst>
            </p:cNvPr>
            <p:cNvGrpSpPr/>
            <p:nvPr/>
          </p:nvGrpSpPr>
          <p:grpSpPr>
            <a:xfrm>
              <a:off x="6056318" y="4454397"/>
              <a:ext cx="5760720" cy="3699283"/>
              <a:chOff x="8260080" y="1097279"/>
              <a:chExt cx="5760720" cy="369928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2A62C32-B1D8-E145-AE25-F5AEABDC7823}"/>
                  </a:ext>
                </a:extLst>
              </p:cNvPr>
              <p:cNvSpPr/>
              <p:nvPr/>
            </p:nvSpPr>
            <p:spPr>
              <a:xfrm>
                <a:off x="8260080" y="1097279"/>
                <a:ext cx="5760720" cy="3699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9E57705-AF36-D942-9AF1-E2141D447A98}"/>
                  </a:ext>
                </a:extLst>
              </p:cNvPr>
              <p:cNvGrpSpPr/>
              <p:nvPr/>
            </p:nvGrpSpPr>
            <p:grpSpPr>
              <a:xfrm>
                <a:off x="9035611" y="1659198"/>
                <a:ext cx="4250362" cy="2582317"/>
                <a:chOff x="9281862" y="1659198"/>
                <a:chExt cx="4250362" cy="2582317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3EF0481-9A06-EE40-9EB1-85019D035526}"/>
                    </a:ext>
                  </a:extLst>
                </p:cNvPr>
                <p:cNvSpPr txBox="1"/>
                <p:nvPr/>
              </p:nvSpPr>
              <p:spPr>
                <a:xfrm>
                  <a:off x="9281862" y="2243973"/>
                  <a:ext cx="4250362" cy="1997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Work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Lato Light" panose="020F0502020204030203" pitchFamily="34" charset="0"/>
                      <a:ea typeface="Lato Light" panose="020F0502020204030203" pitchFamily="34" charset="0"/>
                      <a:cs typeface="Lato Light" panose="020F0502020204030203" pitchFamily="34" charset="0"/>
                    </a:rPr>
                    <a:t>Promotions only work as well as the marketing, to get your company’s.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13387C6-FDEE-EB41-B8D8-B1854A03BB7E}"/>
                    </a:ext>
                  </a:extLst>
                </p:cNvPr>
                <p:cNvSpPr txBox="1"/>
                <p:nvPr/>
              </p:nvSpPr>
              <p:spPr>
                <a:xfrm>
                  <a:off x="9418400" y="1659198"/>
                  <a:ext cx="384295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" panose="020F0502020204030203" pitchFamily="34" charset="0"/>
                      <a:cs typeface="Poppins" pitchFamily="2" charset="77"/>
                    </a:rPr>
                    <a:t>2015</a:t>
                  </a: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50B8FD8-C492-A74D-BBA0-6C3D7E7B0FEA}"/>
                </a:ext>
              </a:extLst>
            </p:cNvPr>
            <p:cNvGrpSpPr/>
            <p:nvPr/>
          </p:nvGrpSpPr>
          <p:grpSpPr>
            <a:xfrm>
              <a:off x="12135066" y="4454397"/>
              <a:ext cx="5760720" cy="3699283"/>
              <a:chOff x="8260080" y="1097279"/>
              <a:chExt cx="5760720" cy="3699283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DC69A97-C89C-C146-9593-79CBF430D146}"/>
                  </a:ext>
                </a:extLst>
              </p:cNvPr>
              <p:cNvSpPr/>
              <p:nvPr/>
            </p:nvSpPr>
            <p:spPr>
              <a:xfrm>
                <a:off x="8260080" y="1097279"/>
                <a:ext cx="5760720" cy="3699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7289B63-142B-8A4E-9513-804CC96CEBC9}"/>
                  </a:ext>
                </a:extLst>
              </p:cNvPr>
              <p:cNvGrpSpPr/>
              <p:nvPr/>
            </p:nvGrpSpPr>
            <p:grpSpPr>
              <a:xfrm>
                <a:off x="9035611" y="1659198"/>
                <a:ext cx="4250362" cy="2582317"/>
                <a:chOff x="9281862" y="1659198"/>
                <a:chExt cx="4250362" cy="2582317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273D1BA-ABEE-024B-A339-92EDD9AEDEFB}"/>
                    </a:ext>
                  </a:extLst>
                </p:cNvPr>
                <p:cNvSpPr txBox="1"/>
                <p:nvPr/>
              </p:nvSpPr>
              <p:spPr>
                <a:xfrm>
                  <a:off x="9281862" y="2243973"/>
                  <a:ext cx="4250362" cy="1997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Work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Lato Light" panose="020F0502020204030203" pitchFamily="34" charset="0"/>
                      <a:ea typeface="Lato Light" panose="020F0502020204030203" pitchFamily="34" charset="0"/>
                      <a:cs typeface="Lato Light" panose="020F0502020204030203" pitchFamily="34" charset="0"/>
                    </a:rPr>
                    <a:t>Promotions only work as well as the marketing, to get your company’s.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FED6133-CD87-D144-AA7B-DA874CDC7798}"/>
                    </a:ext>
                  </a:extLst>
                </p:cNvPr>
                <p:cNvSpPr txBox="1"/>
                <p:nvPr/>
              </p:nvSpPr>
              <p:spPr>
                <a:xfrm>
                  <a:off x="9418400" y="1659198"/>
                  <a:ext cx="384295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" panose="020F0502020204030203" pitchFamily="34" charset="0"/>
                      <a:cs typeface="Poppins" pitchFamily="2" charset="77"/>
                    </a:rPr>
                    <a:t>2015</a:t>
                  </a: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7BDC93A-1048-6C4C-9490-9C549C304C1A}"/>
                </a:ext>
              </a:extLst>
            </p:cNvPr>
            <p:cNvGrpSpPr/>
            <p:nvPr/>
          </p:nvGrpSpPr>
          <p:grpSpPr>
            <a:xfrm>
              <a:off x="18178655" y="4454397"/>
              <a:ext cx="5760720" cy="3699283"/>
              <a:chOff x="8260080" y="1097279"/>
              <a:chExt cx="5760720" cy="369928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B4BD3D5-EAA2-B24B-A5DE-CAA67BD7FB83}"/>
                  </a:ext>
                </a:extLst>
              </p:cNvPr>
              <p:cNvSpPr/>
              <p:nvPr/>
            </p:nvSpPr>
            <p:spPr>
              <a:xfrm>
                <a:off x="8260080" y="1097279"/>
                <a:ext cx="5760720" cy="3699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E50533D-AFD0-9E49-AB70-CDD2B869B7CE}"/>
                  </a:ext>
                </a:extLst>
              </p:cNvPr>
              <p:cNvGrpSpPr/>
              <p:nvPr/>
            </p:nvGrpSpPr>
            <p:grpSpPr>
              <a:xfrm>
                <a:off x="9035611" y="1659198"/>
                <a:ext cx="4250362" cy="2582317"/>
                <a:chOff x="9281862" y="1659198"/>
                <a:chExt cx="4250362" cy="2582317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8E770DA-22D1-144C-A01C-3EE30B046B7D}"/>
                    </a:ext>
                  </a:extLst>
                </p:cNvPr>
                <p:cNvSpPr txBox="1"/>
                <p:nvPr/>
              </p:nvSpPr>
              <p:spPr>
                <a:xfrm>
                  <a:off x="9281862" y="2243973"/>
                  <a:ext cx="4250362" cy="1997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 Light" panose="020F0502020204030203" pitchFamily="34" charset="0"/>
                      <a:cs typeface="Poppins" pitchFamily="2" charset="77"/>
                    </a:rPr>
                    <a:t>Work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Lato Light" panose="020F0502020204030203" pitchFamily="34" charset="0"/>
                      <a:ea typeface="Lato Light" panose="020F0502020204030203" pitchFamily="34" charset="0"/>
                      <a:cs typeface="Lato Light" panose="020F0502020204030203" pitchFamily="34" charset="0"/>
                    </a:rPr>
                    <a:t>Promotions only work as well as the marketing, to get your company’s.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C8251F3-F8CC-2545-86C1-CE40E51CD0BD}"/>
                    </a:ext>
                  </a:extLst>
                </p:cNvPr>
                <p:cNvSpPr txBox="1"/>
                <p:nvPr/>
              </p:nvSpPr>
              <p:spPr>
                <a:xfrm>
                  <a:off x="9418400" y="1659198"/>
                  <a:ext cx="384295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latin typeface="Poppins" pitchFamily="2" charset="77"/>
                      <a:ea typeface="Lato" panose="020F0502020204030203" pitchFamily="34" charset="0"/>
                      <a:cs typeface="Poppins" pitchFamily="2" charset="77"/>
                    </a:rPr>
                    <a:t>2015</a:t>
                  </a:r>
                </a:p>
              </p:txBody>
            </p:sp>
          </p:grp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BD8548D8-2C08-BC42-A637-BDDB1F1C41B2}"/>
              </a:ext>
            </a:extLst>
          </p:cNvPr>
          <p:cNvSpPr txBox="1"/>
          <p:nvPr/>
        </p:nvSpPr>
        <p:spPr>
          <a:xfrm>
            <a:off x="20488461" y="8012533"/>
            <a:ext cx="2781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tx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7A063828-BFAA-2241-9AEC-70E782F87FB7}"/>
              </a:ext>
            </a:extLst>
          </p:cNvPr>
          <p:cNvSpPr/>
          <p:nvPr/>
        </p:nvSpPr>
        <p:spPr>
          <a:xfrm rot="5400000">
            <a:off x="20213078" y="2970569"/>
            <a:ext cx="440742" cy="3799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40D2FAF-BEE2-674F-8FE6-5151421308C1}"/>
              </a:ext>
            </a:extLst>
          </p:cNvPr>
          <p:cNvSpPr/>
          <p:nvPr/>
        </p:nvSpPr>
        <p:spPr>
          <a:xfrm rot="5400000">
            <a:off x="20213078" y="8091209"/>
            <a:ext cx="440742" cy="37995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8" name="Picture Placeholder 7" descr="A person standing in front of a window posing for the camera&#10;&#10;Description automatically generated">
            <a:extLst>
              <a:ext uri="{FF2B5EF4-FFF2-40B4-BE49-F238E27FC236}">
                <a16:creationId xmlns:a16="http://schemas.microsoft.com/office/drawing/2014/main" id="{F9EB9658-3676-1041-B783-5A068F0250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4" t="2403" r="47634" b="40638"/>
          <a:stretch/>
        </p:blipFill>
        <p:spPr>
          <a:xfrm>
            <a:off x="1617026" y="3524998"/>
            <a:ext cx="3541674" cy="3541664"/>
          </a:xfrm>
        </p:spPr>
      </p:pic>
    </p:spTree>
    <p:extLst>
      <p:ext uri="{BB962C8B-B14F-4D97-AF65-F5344CB8AC3E}">
        <p14:creationId xmlns:p14="http://schemas.microsoft.com/office/powerpoint/2010/main" val="6212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D8E60C-D7BF-F84C-B923-B9C61FB26435}"/>
              </a:ext>
            </a:extLst>
          </p:cNvPr>
          <p:cNvGrpSpPr/>
          <p:nvPr/>
        </p:nvGrpSpPr>
        <p:grpSpPr>
          <a:xfrm>
            <a:off x="6576915" y="1798041"/>
            <a:ext cx="4250362" cy="2052320"/>
            <a:chOff x="1669246" y="10566004"/>
            <a:chExt cx="4250362" cy="205232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F42AD9-1577-0947-9B41-255170033A1A}"/>
                </a:ext>
              </a:extLst>
            </p:cNvPr>
            <p:cNvSpPr txBox="1"/>
            <p:nvPr/>
          </p:nvSpPr>
          <p:spPr>
            <a:xfrm>
              <a:off x="1669246" y="11233329"/>
              <a:ext cx="42503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587A09-A8DA-CB41-BD6B-D064735577A7}"/>
                </a:ext>
              </a:extLst>
            </p:cNvPr>
            <p:cNvSpPr txBox="1"/>
            <p:nvPr/>
          </p:nvSpPr>
          <p:spPr>
            <a:xfrm>
              <a:off x="1693493" y="10566004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About me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B48D3F-2696-764E-92C5-DB130DDA2858}"/>
              </a:ext>
            </a:extLst>
          </p:cNvPr>
          <p:cNvGrpSpPr/>
          <p:nvPr/>
        </p:nvGrpSpPr>
        <p:grpSpPr>
          <a:xfrm>
            <a:off x="1669246" y="1798041"/>
            <a:ext cx="3578514" cy="2044881"/>
            <a:chOff x="13333800" y="1438828"/>
            <a:chExt cx="3578514" cy="2044881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1B224F0-39BA-054A-85AD-E011D6A53ABC}"/>
                </a:ext>
              </a:extLst>
            </p:cNvPr>
            <p:cNvSpPr txBox="1"/>
            <p:nvPr/>
          </p:nvSpPr>
          <p:spPr>
            <a:xfrm>
              <a:off x="14020683" y="2079886"/>
              <a:ext cx="28916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(000) 777-1234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kcage@mail.com</a:t>
              </a:r>
              <a:endPara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www.kcage.com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42DD657-35D0-5142-8357-8BB1720A0825}"/>
                </a:ext>
              </a:extLst>
            </p:cNvPr>
            <p:cNvSpPr txBox="1"/>
            <p:nvPr/>
          </p:nvSpPr>
          <p:spPr>
            <a:xfrm>
              <a:off x="13333800" y="1438828"/>
              <a:ext cx="308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Contact me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5948E7E-3749-074D-B3F6-693B9B669820}"/>
                </a:ext>
              </a:extLst>
            </p:cNvPr>
            <p:cNvGrpSpPr/>
            <p:nvPr/>
          </p:nvGrpSpPr>
          <p:grpSpPr>
            <a:xfrm>
              <a:off x="13432620" y="2084927"/>
              <a:ext cx="407929" cy="1398782"/>
              <a:chOff x="17762909" y="5145196"/>
              <a:chExt cx="407929" cy="1398782"/>
            </a:xfrm>
            <a:solidFill>
              <a:schemeClr val="tx1"/>
            </a:solidFill>
          </p:grpSpPr>
          <p:sp>
            <p:nvSpPr>
              <p:cNvPr id="83" name="Forma libre 19">
                <a:extLst>
                  <a:ext uri="{FF2B5EF4-FFF2-40B4-BE49-F238E27FC236}">
                    <a16:creationId xmlns:a16="http://schemas.microsoft.com/office/drawing/2014/main" id="{C9A59B78-30F5-8242-8F72-3D05232EAC3A}"/>
                  </a:ext>
                </a:extLst>
              </p:cNvPr>
              <p:cNvSpPr/>
              <p:nvPr/>
            </p:nvSpPr>
            <p:spPr>
              <a:xfrm>
                <a:off x="17762909" y="6136049"/>
                <a:ext cx="407929" cy="407929"/>
              </a:xfrm>
              <a:custGeom>
                <a:avLst/>
                <a:gdLst>
                  <a:gd name="connsiteX0" fmla="*/ 511138 w 532366"/>
                  <a:gd name="connsiteY0" fmla="*/ 162903 h 532366"/>
                  <a:gd name="connsiteX1" fmla="*/ 454210 w 532366"/>
                  <a:gd name="connsiteY1" fmla="*/ 78434 h 532366"/>
                  <a:gd name="connsiteX2" fmla="*/ 369740 w 532366"/>
                  <a:gd name="connsiteY2" fmla="*/ 21505 h 532366"/>
                  <a:gd name="connsiteX3" fmla="*/ 280397 w 532366"/>
                  <a:gd name="connsiteY3" fmla="*/ 978 h 532366"/>
                  <a:gd name="connsiteX4" fmla="*/ 274859 w 532366"/>
                  <a:gd name="connsiteY4" fmla="*/ 757 h 532366"/>
                  <a:gd name="connsiteX5" fmla="*/ 267032 w 532366"/>
                  <a:gd name="connsiteY5" fmla="*/ 609 h 532366"/>
                  <a:gd name="connsiteX6" fmla="*/ 264965 w 532366"/>
                  <a:gd name="connsiteY6" fmla="*/ 609 h 532366"/>
                  <a:gd name="connsiteX7" fmla="*/ 162848 w 532366"/>
                  <a:gd name="connsiteY7" fmla="*/ 21505 h 532366"/>
                  <a:gd name="connsiteX8" fmla="*/ 89158 w 532366"/>
                  <a:gd name="connsiteY8" fmla="*/ 68318 h 532366"/>
                  <a:gd name="connsiteX9" fmla="*/ 84654 w 532366"/>
                  <a:gd name="connsiteY9" fmla="*/ 72305 h 532366"/>
                  <a:gd name="connsiteX10" fmla="*/ 84433 w 532366"/>
                  <a:gd name="connsiteY10" fmla="*/ 72600 h 532366"/>
                  <a:gd name="connsiteX11" fmla="*/ 78378 w 532366"/>
                  <a:gd name="connsiteY11" fmla="*/ 78507 h 532366"/>
                  <a:gd name="connsiteX12" fmla="*/ 21450 w 532366"/>
                  <a:gd name="connsiteY12" fmla="*/ 162977 h 532366"/>
                  <a:gd name="connsiteX13" fmla="*/ 554 w 532366"/>
                  <a:gd name="connsiteY13" fmla="*/ 266423 h 532366"/>
                  <a:gd name="connsiteX14" fmla="*/ 21450 w 532366"/>
                  <a:gd name="connsiteY14" fmla="*/ 369869 h 532366"/>
                  <a:gd name="connsiteX15" fmla="*/ 78378 w 532366"/>
                  <a:gd name="connsiteY15" fmla="*/ 454339 h 532366"/>
                  <a:gd name="connsiteX16" fmla="*/ 162848 w 532366"/>
                  <a:gd name="connsiteY16" fmla="*/ 511267 h 532366"/>
                  <a:gd name="connsiteX17" fmla="*/ 252560 w 532366"/>
                  <a:gd name="connsiteY17" fmla="*/ 531794 h 532366"/>
                  <a:gd name="connsiteX18" fmla="*/ 255587 w 532366"/>
                  <a:gd name="connsiteY18" fmla="*/ 532163 h 532366"/>
                  <a:gd name="connsiteX19" fmla="*/ 257507 w 532366"/>
                  <a:gd name="connsiteY19" fmla="*/ 532016 h 532366"/>
                  <a:gd name="connsiteX20" fmla="*/ 266368 w 532366"/>
                  <a:gd name="connsiteY20" fmla="*/ 532163 h 532366"/>
                  <a:gd name="connsiteX21" fmla="*/ 369814 w 532366"/>
                  <a:gd name="connsiteY21" fmla="*/ 511267 h 532366"/>
                  <a:gd name="connsiteX22" fmla="*/ 442986 w 532366"/>
                  <a:gd name="connsiteY22" fmla="*/ 464971 h 532366"/>
                  <a:gd name="connsiteX23" fmla="*/ 448376 w 532366"/>
                  <a:gd name="connsiteY23" fmla="*/ 460541 h 532366"/>
                  <a:gd name="connsiteX24" fmla="*/ 449115 w 532366"/>
                  <a:gd name="connsiteY24" fmla="*/ 459360 h 532366"/>
                  <a:gd name="connsiteX25" fmla="*/ 454283 w 532366"/>
                  <a:gd name="connsiteY25" fmla="*/ 454339 h 532366"/>
                  <a:gd name="connsiteX26" fmla="*/ 511212 w 532366"/>
                  <a:gd name="connsiteY26" fmla="*/ 369869 h 532366"/>
                  <a:gd name="connsiteX27" fmla="*/ 532108 w 532366"/>
                  <a:gd name="connsiteY27" fmla="*/ 266423 h 532366"/>
                  <a:gd name="connsiteX28" fmla="*/ 511138 w 532366"/>
                  <a:gd name="connsiteY28" fmla="*/ 162903 h 532366"/>
                  <a:gd name="connsiteX29" fmla="*/ 417439 w 532366"/>
                  <a:gd name="connsiteY29" fmla="*/ 80944 h 532366"/>
                  <a:gd name="connsiteX30" fmla="*/ 373506 w 532366"/>
                  <a:gd name="connsiteY30" fmla="*/ 102504 h 532366"/>
                  <a:gd name="connsiteX31" fmla="*/ 368115 w 532366"/>
                  <a:gd name="connsiteY31" fmla="*/ 94235 h 532366"/>
                  <a:gd name="connsiteX32" fmla="*/ 316799 w 532366"/>
                  <a:gd name="connsiteY32" fmla="*/ 32507 h 532366"/>
                  <a:gd name="connsiteX33" fmla="*/ 417439 w 532366"/>
                  <a:gd name="connsiteY33" fmla="*/ 80944 h 532366"/>
                  <a:gd name="connsiteX34" fmla="*/ 270724 w 532366"/>
                  <a:gd name="connsiteY34" fmla="*/ 27191 h 532366"/>
                  <a:gd name="connsiteX35" fmla="*/ 272275 w 532366"/>
                  <a:gd name="connsiteY35" fmla="*/ 27191 h 532366"/>
                  <a:gd name="connsiteX36" fmla="*/ 346112 w 532366"/>
                  <a:gd name="connsiteY36" fmla="*/ 109076 h 532366"/>
                  <a:gd name="connsiteX37" fmla="*/ 347441 w 532366"/>
                  <a:gd name="connsiteY37" fmla="*/ 111143 h 532366"/>
                  <a:gd name="connsiteX38" fmla="*/ 264965 w 532366"/>
                  <a:gd name="connsiteY38" fmla="*/ 121776 h 532366"/>
                  <a:gd name="connsiteX39" fmla="*/ 191275 w 532366"/>
                  <a:gd name="connsiteY39" fmla="*/ 111070 h 532366"/>
                  <a:gd name="connsiteX40" fmla="*/ 192604 w 532366"/>
                  <a:gd name="connsiteY40" fmla="*/ 109224 h 532366"/>
                  <a:gd name="connsiteX41" fmla="*/ 270724 w 532366"/>
                  <a:gd name="connsiteY41" fmla="*/ 27191 h 532366"/>
                  <a:gd name="connsiteX42" fmla="*/ 226939 w 532366"/>
                  <a:gd name="connsiteY42" fmla="*/ 30292 h 532366"/>
                  <a:gd name="connsiteX43" fmla="*/ 170970 w 532366"/>
                  <a:gd name="connsiteY43" fmla="*/ 93644 h 532366"/>
                  <a:gd name="connsiteX44" fmla="*/ 164989 w 532366"/>
                  <a:gd name="connsiteY44" fmla="*/ 102283 h 532366"/>
                  <a:gd name="connsiteX45" fmla="*/ 117807 w 532366"/>
                  <a:gd name="connsiteY45" fmla="*/ 78729 h 532366"/>
                  <a:gd name="connsiteX46" fmla="*/ 226939 w 532366"/>
                  <a:gd name="connsiteY46" fmla="*/ 30292 h 532366"/>
                  <a:gd name="connsiteX47" fmla="*/ 115223 w 532366"/>
                  <a:gd name="connsiteY47" fmla="*/ 451902 h 532366"/>
                  <a:gd name="connsiteX48" fmla="*/ 159082 w 532366"/>
                  <a:gd name="connsiteY48" fmla="*/ 430342 h 532366"/>
                  <a:gd name="connsiteX49" fmla="*/ 215715 w 532366"/>
                  <a:gd name="connsiteY49" fmla="*/ 500192 h 532366"/>
                  <a:gd name="connsiteX50" fmla="*/ 115223 w 532366"/>
                  <a:gd name="connsiteY50" fmla="*/ 451902 h 532366"/>
                  <a:gd name="connsiteX51" fmla="*/ 261716 w 532366"/>
                  <a:gd name="connsiteY51" fmla="*/ 505508 h 532366"/>
                  <a:gd name="connsiteX52" fmla="*/ 260313 w 532366"/>
                  <a:gd name="connsiteY52" fmla="*/ 505508 h 532366"/>
                  <a:gd name="connsiteX53" fmla="*/ 185073 w 532366"/>
                  <a:gd name="connsiteY53" fmla="*/ 421629 h 532366"/>
                  <a:gd name="connsiteX54" fmla="*/ 267918 w 532366"/>
                  <a:gd name="connsiteY54" fmla="*/ 410849 h 532366"/>
                  <a:gd name="connsiteX55" fmla="*/ 341386 w 532366"/>
                  <a:gd name="connsiteY55" fmla="*/ 421481 h 532366"/>
                  <a:gd name="connsiteX56" fmla="*/ 261716 w 532366"/>
                  <a:gd name="connsiteY56" fmla="*/ 505508 h 532366"/>
                  <a:gd name="connsiteX57" fmla="*/ 305501 w 532366"/>
                  <a:gd name="connsiteY57" fmla="*/ 502333 h 532366"/>
                  <a:gd name="connsiteX58" fmla="*/ 367599 w 532366"/>
                  <a:gd name="connsiteY58" fmla="*/ 430268 h 532366"/>
                  <a:gd name="connsiteX59" fmla="*/ 414781 w 532366"/>
                  <a:gd name="connsiteY59" fmla="*/ 453822 h 532366"/>
                  <a:gd name="connsiteX60" fmla="*/ 305501 w 532366"/>
                  <a:gd name="connsiteY60" fmla="*/ 502333 h 532366"/>
                  <a:gd name="connsiteX61" fmla="*/ 435455 w 532366"/>
                  <a:gd name="connsiteY61" fmla="*/ 435437 h 532366"/>
                  <a:gd name="connsiteX62" fmla="*/ 381923 w 532366"/>
                  <a:gd name="connsiteY62" fmla="*/ 407378 h 532366"/>
                  <a:gd name="connsiteX63" fmla="*/ 402671 w 532366"/>
                  <a:gd name="connsiteY63" fmla="*/ 364184 h 532366"/>
                  <a:gd name="connsiteX64" fmla="*/ 395140 w 532366"/>
                  <a:gd name="connsiteY64" fmla="*/ 346980 h 532366"/>
                  <a:gd name="connsiteX65" fmla="*/ 377936 w 532366"/>
                  <a:gd name="connsiteY65" fmla="*/ 354511 h 532366"/>
                  <a:gd name="connsiteX66" fmla="*/ 356449 w 532366"/>
                  <a:gd name="connsiteY66" fmla="*/ 398296 h 532366"/>
                  <a:gd name="connsiteX67" fmla="*/ 268288 w 532366"/>
                  <a:gd name="connsiteY67" fmla="*/ 384341 h 532366"/>
                  <a:gd name="connsiteX68" fmla="*/ 170749 w 532366"/>
                  <a:gd name="connsiteY68" fmla="*/ 398149 h 532366"/>
                  <a:gd name="connsiteX69" fmla="*/ 151256 w 532366"/>
                  <a:gd name="connsiteY69" fmla="*/ 354954 h 532366"/>
                  <a:gd name="connsiteX70" fmla="*/ 134273 w 532366"/>
                  <a:gd name="connsiteY70" fmla="*/ 346832 h 532366"/>
                  <a:gd name="connsiteX71" fmla="*/ 126151 w 532366"/>
                  <a:gd name="connsiteY71" fmla="*/ 363814 h 532366"/>
                  <a:gd name="connsiteX72" fmla="*/ 145349 w 532366"/>
                  <a:gd name="connsiteY72" fmla="*/ 407157 h 532366"/>
                  <a:gd name="connsiteX73" fmla="*/ 94770 w 532366"/>
                  <a:gd name="connsiteY73" fmla="*/ 433221 h 532366"/>
                  <a:gd name="connsiteX74" fmla="*/ 26914 w 532366"/>
                  <a:gd name="connsiteY74" fmla="*/ 266349 h 532366"/>
                  <a:gd name="connsiteX75" fmla="*/ 96985 w 532366"/>
                  <a:gd name="connsiteY75" fmla="*/ 97188 h 532366"/>
                  <a:gd name="connsiteX76" fmla="*/ 97059 w 532366"/>
                  <a:gd name="connsiteY76" fmla="*/ 97114 h 532366"/>
                  <a:gd name="connsiteX77" fmla="*/ 150517 w 532366"/>
                  <a:gd name="connsiteY77" fmla="*/ 125172 h 532366"/>
                  <a:gd name="connsiteX78" fmla="*/ 120392 w 532366"/>
                  <a:gd name="connsiteY78" fmla="*/ 196056 h 532366"/>
                  <a:gd name="connsiteX79" fmla="*/ 129621 w 532366"/>
                  <a:gd name="connsiteY79" fmla="*/ 212448 h 532366"/>
                  <a:gd name="connsiteX80" fmla="*/ 133239 w 532366"/>
                  <a:gd name="connsiteY80" fmla="*/ 212965 h 532366"/>
                  <a:gd name="connsiteX81" fmla="*/ 146013 w 532366"/>
                  <a:gd name="connsiteY81" fmla="*/ 203292 h 532366"/>
                  <a:gd name="connsiteX82" fmla="*/ 175991 w 532366"/>
                  <a:gd name="connsiteY82" fmla="*/ 134328 h 532366"/>
                  <a:gd name="connsiteX83" fmla="*/ 264374 w 532366"/>
                  <a:gd name="connsiteY83" fmla="*/ 148431 h 532366"/>
                  <a:gd name="connsiteX84" fmla="*/ 269543 w 532366"/>
                  <a:gd name="connsiteY84" fmla="*/ 148505 h 532366"/>
                  <a:gd name="connsiteX85" fmla="*/ 361618 w 532366"/>
                  <a:gd name="connsiteY85" fmla="*/ 134771 h 532366"/>
                  <a:gd name="connsiteX86" fmla="*/ 388568 w 532366"/>
                  <a:gd name="connsiteY86" fmla="*/ 202702 h 532366"/>
                  <a:gd name="connsiteX87" fmla="*/ 401490 w 532366"/>
                  <a:gd name="connsiteY87" fmla="*/ 212817 h 532366"/>
                  <a:gd name="connsiteX88" fmla="*/ 404665 w 532366"/>
                  <a:gd name="connsiteY88" fmla="*/ 212448 h 532366"/>
                  <a:gd name="connsiteX89" fmla="*/ 414411 w 532366"/>
                  <a:gd name="connsiteY89" fmla="*/ 196352 h 532366"/>
                  <a:gd name="connsiteX90" fmla="*/ 387018 w 532366"/>
                  <a:gd name="connsiteY90" fmla="*/ 125763 h 532366"/>
                  <a:gd name="connsiteX91" fmla="*/ 437670 w 532366"/>
                  <a:gd name="connsiteY91" fmla="*/ 99699 h 532366"/>
                  <a:gd name="connsiteX92" fmla="*/ 505379 w 532366"/>
                  <a:gd name="connsiteY92" fmla="*/ 266423 h 532366"/>
                  <a:gd name="connsiteX93" fmla="*/ 435455 w 532366"/>
                  <a:gd name="connsiteY93" fmla="*/ 435437 h 532366"/>
                  <a:gd name="connsiteX94" fmla="*/ 185738 w 532366"/>
                  <a:gd name="connsiteY94" fmla="*/ 232606 h 532366"/>
                  <a:gd name="connsiteX95" fmla="*/ 184852 w 532366"/>
                  <a:gd name="connsiteY95" fmla="*/ 238291 h 532366"/>
                  <a:gd name="connsiteX96" fmla="*/ 159968 w 532366"/>
                  <a:gd name="connsiteY96" fmla="*/ 308806 h 532366"/>
                  <a:gd name="connsiteX97" fmla="*/ 144536 w 532366"/>
                  <a:gd name="connsiteY97" fmla="*/ 321358 h 532366"/>
                  <a:gd name="connsiteX98" fmla="*/ 143650 w 532366"/>
                  <a:gd name="connsiteY98" fmla="*/ 321358 h 532366"/>
                  <a:gd name="connsiteX99" fmla="*/ 128587 w 532366"/>
                  <a:gd name="connsiteY99" fmla="*/ 309396 h 532366"/>
                  <a:gd name="connsiteX100" fmla="*/ 112934 w 532366"/>
                  <a:gd name="connsiteY100" fmla="*/ 259704 h 532366"/>
                  <a:gd name="connsiteX101" fmla="*/ 97133 w 532366"/>
                  <a:gd name="connsiteY101" fmla="*/ 309396 h 532366"/>
                  <a:gd name="connsiteX102" fmla="*/ 82070 w 532366"/>
                  <a:gd name="connsiteY102" fmla="*/ 321358 h 532366"/>
                  <a:gd name="connsiteX103" fmla="*/ 81184 w 532366"/>
                  <a:gd name="connsiteY103" fmla="*/ 321358 h 532366"/>
                  <a:gd name="connsiteX104" fmla="*/ 65752 w 532366"/>
                  <a:gd name="connsiteY104" fmla="*/ 308806 h 532366"/>
                  <a:gd name="connsiteX105" fmla="*/ 41607 w 532366"/>
                  <a:gd name="connsiteY105" fmla="*/ 239251 h 532366"/>
                  <a:gd name="connsiteX106" fmla="*/ 40352 w 532366"/>
                  <a:gd name="connsiteY106" fmla="*/ 232458 h 532366"/>
                  <a:gd name="connsiteX107" fmla="*/ 53790 w 532366"/>
                  <a:gd name="connsiteY107" fmla="*/ 219758 h 532366"/>
                  <a:gd name="connsiteX108" fmla="*/ 67376 w 532366"/>
                  <a:gd name="connsiteY108" fmla="*/ 230612 h 532366"/>
                  <a:gd name="connsiteX109" fmla="*/ 82439 w 532366"/>
                  <a:gd name="connsiteY109" fmla="*/ 280674 h 532366"/>
                  <a:gd name="connsiteX110" fmla="*/ 97871 w 532366"/>
                  <a:gd name="connsiteY110" fmla="*/ 230760 h 532366"/>
                  <a:gd name="connsiteX111" fmla="*/ 112196 w 532366"/>
                  <a:gd name="connsiteY111" fmla="*/ 219536 h 532366"/>
                  <a:gd name="connsiteX112" fmla="*/ 113820 w 532366"/>
                  <a:gd name="connsiteY112" fmla="*/ 219536 h 532366"/>
                  <a:gd name="connsiteX113" fmla="*/ 128145 w 532366"/>
                  <a:gd name="connsiteY113" fmla="*/ 230760 h 532366"/>
                  <a:gd name="connsiteX114" fmla="*/ 143798 w 532366"/>
                  <a:gd name="connsiteY114" fmla="*/ 280821 h 532366"/>
                  <a:gd name="connsiteX115" fmla="*/ 159230 w 532366"/>
                  <a:gd name="connsiteY115" fmla="*/ 230391 h 532366"/>
                  <a:gd name="connsiteX116" fmla="*/ 172668 w 532366"/>
                  <a:gd name="connsiteY116" fmla="*/ 219684 h 532366"/>
                  <a:gd name="connsiteX117" fmla="*/ 185738 w 532366"/>
                  <a:gd name="connsiteY117" fmla="*/ 232606 h 532366"/>
                  <a:gd name="connsiteX118" fmla="*/ 340205 w 532366"/>
                  <a:gd name="connsiteY118" fmla="*/ 232606 h 532366"/>
                  <a:gd name="connsiteX119" fmla="*/ 339319 w 532366"/>
                  <a:gd name="connsiteY119" fmla="*/ 238291 h 532366"/>
                  <a:gd name="connsiteX120" fmla="*/ 314436 w 532366"/>
                  <a:gd name="connsiteY120" fmla="*/ 308806 h 532366"/>
                  <a:gd name="connsiteX121" fmla="*/ 299004 w 532366"/>
                  <a:gd name="connsiteY121" fmla="*/ 321358 h 532366"/>
                  <a:gd name="connsiteX122" fmla="*/ 298118 w 532366"/>
                  <a:gd name="connsiteY122" fmla="*/ 321358 h 532366"/>
                  <a:gd name="connsiteX123" fmla="*/ 283055 w 532366"/>
                  <a:gd name="connsiteY123" fmla="*/ 309396 h 532366"/>
                  <a:gd name="connsiteX124" fmla="*/ 267401 w 532366"/>
                  <a:gd name="connsiteY124" fmla="*/ 259704 h 532366"/>
                  <a:gd name="connsiteX125" fmla="*/ 251600 w 532366"/>
                  <a:gd name="connsiteY125" fmla="*/ 309396 h 532366"/>
                  <a:gd name="connsiteX126" fmla="*/ 236538 w 532366"/>
                  <a:gd name="connsiteY126" fmla="*/ 321358 h 532366"/>
                  <a:gd name="connsiteX127" fmla="*/ 235651 w 532366"/>
                  <a:gd name="connsiteY127" fmla="*/ 321358 h 532366"/>
                  <a:gd name="connsiteX128" fmla="*/ 220219 w 532366"/>
                  <a:gd name="connsiteY128" fmla="*/ 308806 h 532366"/>
                  <a:gd name="connsiteX129" fmla="*/ 196075 w 532366"/>
                  <a:gd name="connsiteY129" fmla="*/ 239251 h 532366"/>
                  <a:gd name="connsiteX130" fmla="*/ 194820 w 532366"/>
                  <a:gd name="connsiteY130" fmla="*/ 232458 h 532366"/>
                  <a:gd name="connsiteX131" fmla="*/ 208258 w 532366"/>
                  <a:gd name="connsiteY131" fmla="*/ 219758 h 532366"/>
                  <a:gd name="connsiteX132" fmla="*/ 221844 w 532366"/>
                  <a:gd name="connsiteY132" fmla="*/ 230612 h 532366"/>
                  <a:gd name="connsiteX133" fmla="*/ 236907 w 532366"/>
                  <a:gd name="connsiteY133" fmla="*/ 280674 h 532366"/>
                  <a:gd name="connsiteX134" fmla="*/ 252339 w 532366"/>
                  <a:gd name="connsiteY134" fmla="*/ 230760 h 532366"/>
                  <a:gd name="connsiteX135" fmla="*/ 266663 w 532366"/>
                  <a:gd name="connsiteY135" fmla="*/ 219536 h 532366"/>
                  <a:gd name="connsiteX136" fmla="*/ 268288 w 532366"/>
                  <a:gd name="connsiteY136" fmla="*/ 219536 h 532366"/>
                  <a:gd name="connsiteX137" fmla="*/ 282612 w 532366"/>
                  <a:gd name="connsiteY137" fmla="*/ 230760 h 532366"/>
                  <a:gd name="connsiteX138" fmla="*/ 298265 w 532366"/>
                  <a:gd name="connsiteY138" fmla="*/ 280821 h 532366"/>
                  <a:gd name="connsiteX139" fmla="*/ 313697 w 532366"/>
                  <a:gd name="connsiteY139" fmla="*/ 230391 h 532366"/>
                  <a:gd name="connsiteX140" fmla="*/ 327136 w 532366"/>
                  <a:gd name="connsiteY140" fmla="*/ 219684 h 532366"/>
                  <a:gd name="connsiteX141" fmla="*/ 340205 w 532366"/>
                  <a:gd name="connsiteY141" fmla="*/ 232606 h 532366"/>
                  <a:gd name="connsiteX142" fmla="*/ 452659 w 532366"/>
                  <a:gd name="connsiteY142" fmla="*/ 280821 h 532366"/>
                  <a:gd name="connsiteX143" fmla="*/ 468091 w 532366"/>
                  <a:gd name="connsiteY143" fmla="*/ 230391 h 532366"/>
                  <a:gd name="connsiteX144" fmla="*/ 481529 w 532366"/>
                  <a:gd name="connsiteY144" fmla="*/ 219684 h 532366"/>
                  <a:gd name="connsiteX145" fmla="*/ 494599 w 532366"/>
                  <a:gd name="connsiteY145" fmla="*/ 232606 h 532366"/>
                  <a:gd name="connsiteX146" fmla="*/ 493712 w 532366"/>
                  <a:gd name="connsiteY146" fmla="*/ 238291 h 532366"/>
                  <a:gd name="connsiteX147" fmla="*/ 468829 w 532366"/>
                  <a:gd name="connsiteY147" fmla="*/ 308806 h 532366"/>
                  <a:gd name="connsiteX148" fmla="*/ 453397 w 532366"/>
                  <a:gd name="connsiteY148" fmla="*/ 321358 h 532366"/>
                  <a:gd name="connsiteX149" fmla="*/ 452511 w 532366"/>
                  <a:gd name="connsiteY149" fmla="*/ 321358 h 532366"/>
                  <a:gd name="connsiteX150" fmla="*/ 437449 w 532366"/>
                  <a:gd name="connsiteY150" fmla="*/ 309396 h 532366"/>
                  <a:gd name="connsiteX151" fmla="*/ 421795 w 532366"/>
                  <a:gd name="connsiteY151" fmla="*/ 259704 h 532366"/>
                  <a:gd name="connsiteX152" fmla="*/ 405994 w 532366"/>
                  <a:gd name="connsiteY152" fmla="*/ 309396 h 532366"/>
                  <a:gd name="connsiteX153" fmla="*/ 390931 w 532366"/>
                  <a:gd name="connsiteY153" fmla="*/ 321358 h 532366"/>
                  <a:gd name="connsiteX154" fmla="*/ 390045 w 532366"/>
                  <a:gd name="connsiteY154" fmla="*/ 321358 h 532366"/>
                  <a:gd name="connsiteX155" fmla="*/ 374613 w 532366"/>
                  <a:gd name="connsiteY155" fmla="*/ 308806 h 532366"/>
                  <a:gd name="connsiteX156" fmla="*/ 350468 w 532366"/>
                  <a:gd name="connsiteY156" fmla="*/ 239251 h 532366"/>
                  <a:gd name="connsiteX157" fmla="*/ 349213 w 532366"/>
                  <a:gd name="connsiteY157" fmla="*/ 232458 h 532366"/>
                  <a:gd name="connsiteX158" fmla="*/ 362651 w 532366"/>
                  <a:gd name="connsiteY158" fmla="*/ 219758 h 532366"/>
                  <a:gd name="connsiteX159" fmla="*/ 376238 w 532366"/>
                  <a:gd name="connsiteY159" fmla="*/ 230612 h 532366"/>
                  <a:gd name="connsiteX160" fmla="*/ 391300 w 532366"/>
                  <a:gd name="connsiteY160" fmla="*/ 280674 h 532366"/>
                  <a:gd name="connsiteX161" fmla="*/ 406732 w 532366"/>
                  <a:gd name="connsiteY161" fmla="*/ 230760 h 532366"/>
                  <a:gd name="connsiteX162" fmla="*/ 421057 w 532366"/>
                  <a:gd name="connsiteY162" fmla="*/ 219536 h 532366"/>
                  <a:gd name="connsiteX163" fmla="*/ 422681 w 532366"/>
                  <a:gd name="connsiteY163" fmla="*/ 219536 h 532366"/>
                  <a:gd name="connsiteX164" fmla="*/ 437006 w 532366"/>
                  <a:gd name="connsiteY164" fmla="*/ 230760 h 532366"/>
                  <a:gd name="connsiteX165" fmla="*/ 452659 w 532366"/>
                  <a:gd name="connsiteY165" fmla="*/ 280821 h 53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</a:cxnLst>
                <a:rect l="l" t="t" r="r" b="b"/>
                <a:pathLst>
                  <a:path w="532366" h="532366">
                    <a:moveTo>
                      <a:pt x="511138" y="162903"/>
                    </a:moveTo>
                    <a:cubicBezTo>
                      <a:pt x="497773" y="131227"/>
                      <a:pt x="478576" y="102800"/>
                      <a:pt x="454210" y="78434"/>
                    </a:cubicBezTo>
                    <a:cubicBezTo>
                      <a:pt x="429770" y="53993"/>
                      <a:pt x="401342" y="34870"/>
                      <a:pt x="369740" y="21505"/>
                    </a:cubicBezTo>
                    <a:cubicBezTo>
                      <a:pt x="341239" y="9470"/>
                      <a:pt x="311261" y="2603"/>
                      <a:pt x="280397" y="978"/>
                    </a:cubicBezTo>
                    <a:cubicBezTo>
                      <a:pt x="278551" y="535"/>
                      <a:pt x="276705" y="462"/>
                      <a:pt x="274859" y="757"/>
                    </a:cubicBezTo>
                    <a:cubicBezTo>
                      <a:pt x="272275" y="683"/>
                      <a:pt x="269690" y="609"/>
                      <a:pt x="267032" y="609"/>
                    </a:cubicBezTo>
                    <a:cubicBezTo>
                      <a:pt x="266368" y="535"/>
                      <a:pt x="265703" y="535"/>
                      <a:pt x="264965" y="609"/>
                    </a:cubicBezTo>
                    <a:cubicBezTo>
                      <a:pt x="229523" y="757"/>
                      <a:pt x="195189" y="7771"/>
                      <a:pt x="162848" y="21505"/>
                    </a:cubicBezTo>
                    <a:cubicBezTo>
                      <a:pt x="135750" y="32950"/>
                      <a:pt x="111014" y="48677"/>
                      <a:pt x="89158" y="68318"/>
                    </a:cubicBezTo>
                    <a:cubicBezTo>
                      <a:pt x="87460" y="69278"/>
                      <a:pt x="85910" y="70607"/>
                      <a:pt x="84654" y="72305"/>
                    </a:cubicBezTo>
                    <a:cubicBezTo>
                      <a:pt x="84581" y="72379"/>
                      <a:pt x="84507" y="72527"/>
                      <a:pt x="84433" y="72600"/>
                    </a:cubicBezTo>
                    <a:cubicBezTo>
                      <a:pt x="82365" y="74520"/>
                      <a:pt x="80372" y="76514"/>
                      <a:pt x="78378" y="78507"/>
                    </a:cubicBezTo>
                    <a:cubicBezTo>
                      <a:pt x="53938" y="102948"/>
                      <a:pt x="34814" y="131375"/>
                      <a:pt x="21450" y="162977"/>
                    </a:cubicBezTo>
                    <a:cubicBezTo>
                      <a:pt x="7568" y="195761"/>
                      <a:pt x="554" y="230538"/>
                      <a:pt x="554" y="266423"/>
                    </a:cubicBezTo>
                    <a:cubicBezTo>
                      <a:pt x="554" y="302308"/>
                      <a:pt x="7568" y="337085"/>
                      <a:pt x="21450" y="369869"/>
                    </a:cubicBezTo>
                    <a:cubicBezTo>
                      <a:pt x="34814" y="401545"/>
                      <a:pt x="54012" y="429973"/>
                      <a:pt x="78378" y="454339"/>
                    </a:cubicBezTo>
                    <a:cubicBezTo>
                      <a:pt x="102818" y="478779"/>
                      <a:pt x="131246" y="497903"/>
                      <a:pt x="162848" y="511267"/>
                    </a:cubicBezTo>
                    <a:cubicBezTo>
                      <a:pt x="191423" y="523377"/>
                      <a:pt x="221549" y="530244"/>
                      <a:pt x="252560" y="531794"/>
                    </a:cubicBezTo>
                    <a:cubicBezTo>
                      <a:pt x="253520" y="532016"/>
                      <a:pt x="254554" y="532163"/>
                      <a:pt x="255587" y="532163"/>
                    </a:cubicBezTo>
                    <a:cubicBezTo>
                      <a:pt x="256252" y="532163"/>
                      <a:pt x="256917" y="532089"/>
                      <a:pt x="257507" y="532016"/>
                    </a:cubicBezTo>
                    <a:cubicBezTo>
                      <a:pt x="260461" y="532089"/>
                      <a:pt x="263414" y="532163"/>
                      <a:pt x="266368" y="532163"/>
                    </a:cubicBezTo>
                    <a:cubicBezTo>
                      <a:pt x="302253" y="532163"/>
                      <a:pt x="337030" y="525149"/>
                      <a:pt x="369814" y="511267"/>
                    </a:cubicBezTo>
                    <a:cubicBezTo>
                      <a:pt x="396690" y="499896"/>
                      <a:pt x="421278" y="484317"/>
                      <a:pt x="442986" y="464971"/>
                    </a:cubicBezTo>
                    <a:cubicBezTo>
                      <a:pt x="445054" y="464012"/>
                      <a:pt x="446974" y="462535"/>
                      <a:pt x="448376" y="460541"/>
                    </a:cubicBezTo>
                    <a:cubicBezTo>
                      <a:pt x="448672" y="460172"/>
                      <a:pt x="448893" y="459803"/>
                      <a:pt x="449115" y="459360"/>
                    </a:cubicBezTo>
                    <a:cubicBezTo>
                      <a:pt x="450887" y="457735"/>
                      <a:pt x="452585" y="456037"/>
                      <a:pt x="454283" y="454339"/>
                    </a:cubicBezTo>
                    <a:cubicBezTo>
                      <a:pt x="478724" y="429899"/>
                      <a:pt x="497847" y="401471"/>
                      <a:pt x="511212" y="369869"/>
                    </a:cubicBezTo>
                    <a:cubicBezTo>
                      <a:pt x="525093" y="337085"/>
                      <a:pt x="532108" y="302308"/>
                      <a:pt x="532108" y="266423"/>
                    </a:cubicBezTo>
                    <a:cubicBezTo>
                      <a:pt x="532108" y="230538"/>
                      <a:pt x="525020" y="195613"/>
                      <a:pt x="511138" y="162903"/>
                    </a:cubicBezTo>
                    <a:moveTo>
                      <a:pt x="417439" y="80944"/>
                    </a:moveTo>
                    <a:cubicBezTo>
                      <a:pt x="403336" y="89435"/>
                      <a:pt x="388642" y="96598"/>
                      <a:pt x="373506" y="102504"/>
                    </a:cubicBezTo>
                    <a:cubicBezTo>
                      <a:pt x="371733" y="99773"/>
                      <a:pt x="369961" y="96967"/>
                      <a:pt x="368115" y="94235"/>
                    </a:cubicBezTo>
                    <a:cubicBezTo>
                      <a:pt x="353717" y="72970"/>
                      <a:pt x="336587" y="52295"/>
                      <a:pt x="316799" y="32507"/>
                    </a:cubicBezTo>
                    <a:cubicBezTo>
                      <a:pt x="353643" y="40334"/>
                      <a:pt x="387978" y="56799"/>
                      <a:pt x="417439" y="80944"/>
                    </a:cubicBezTo>
                    <a:moveTo>
                      <a:pt x="270724" y="27191"/>
                    </a:moveTo>
                    <a:cubicBezTo>
                      <a:pt x="271241" y="27191"/>
                      <a:pt x="271758" y="27191"/>
                      <a:pt x="272275" y="27191"/>
                    </a:cubicBezTo>
                    <a:cubicBezTo>
                      <a:pt x="301957" y="53034"/>
                      <a:pt x="326840" y="80501"/>
                      <a:pt x="346112" y="109076"/>
                    </a:cubicBezTo>
                    <a:cubicBezTo>
                      <a:pt x="346555" y="109741"/>
                      <a:pt x="346998" y="110479"/>
                      <a:pt x="347441" y="111143"/>
                    </a:cubicBezTo>
                    <a:cubicBezTo>
                      <a:pt x="320786" y="118601"/>
                      <a:pt x="293097" y="122293"/>
                      <a:pt x="264965" y="121776"/>
                    </a:cubicBezTo>
                    <a:cubicBezTo>
                      <a:pt x="239786" y="121333"/>
                      <a:pt x="215051" y="117715"/>
                      <a:pt x="191275" y="111070"/>
                    </a:cubicBezTo>
                    <a:cubicBezTo>
                      <a:pt x="191718" y="110479"/>
                      <a:pt x="192161" y="109814"/>
                      <a:pt x="192604" y="109224"/>
                    </a:cubicBezTo>
                    <a:cubicBezTo>
                      <a:pt x="213205" y="80427"/>
                      <a:pt x="239491" y="52886"/>
                      <a:pt x="270724" y="27191"/>
                    </a:cubicBezTo>
                    <a:moveTo>
                      <a:pt x="226939" y="30292"/>
                    </a:moveTo>
                    <a:cubicBezTo>
                      <a:pt x="205452" y="50523"/>
                      <a:pt x="186697" y="71788"/>
                      <a:pt x="170970" y="93644"/>
                    </a:cubicBezTo>
                    <a:cubicBezTo>
                      <a:pt x="168903" y="96524"/>
                      <a:pt x="166909" y="99403"/>
                      <a:pt x="164989" y="102283"/>
                    </a:cubicBezTo>
                    <a:cubicBezTo>
                      <a:pt x="148671" y="95933"/>
                      <a:pt x="132870" y="88033"/>
                      <a:pt x="117807" y="78729"/>
                    </a:cubicBezTo>
                    <a:cubicBezTo>
                      <a:pt x="149631" y="53403"/>
                      <a:pt x="186993" y="36863"/>
                      <a:pt x="226939" y="30292"/>
                    </a:cubicBezTo>
                    <a:moveTo>
                      <a:pt x="115223" y="451902"/>
                    </a:moveTo>
                    <a:cubicBezTo>
                      <a:pt x="129252" y="443411"/>
                      <a:pt x="143946" y="436249"/>
                      <a:pt x="159082" y="430342"/>
                    </a:cubicBezTo>
                    <a:cubicBezTo>
                      <a:pt x="174440" y="454486"/>
                      <a:pt x="193343" y="477819"/>
                      <a:pt x="215715" y="500192"/>
                    </a:cubicBezTo>
                    <a:cubicBezTo>
                      <a:pt x="178945" y="492365"/>
                      <a:pt x="144610" y="475899"/>
                      <a:pt x="115223" y="451902"/>
                    </a:cubicBezTo>
                    <a:moveTo>
                      <a:pt x="261716" y="505508"/>
                    </a:moveTo>
                    <a:cubicBezTo>
                      <a:pt x="261273" y="505508"/>
                      <a:pt x="260756" y="505508"/>
                      <a:pt x="260313" y="505508"/>
                    </a:cubicBezTo>
                    <a:cubicBezTo>
                      <a:pt x="229671" y="478927"/>
                      <a:pt x="204492" y="450868"/>
                      <a:pt x="185073" y="421629"/>
                    </a:cubicBezTo>
                    <a:cubicBezTo>
                      <a:pt x="211802" y="414098"/>
                      <a:pt x="239639" y="410406"/>
                      <a:pt x="267918" y="410849"/>
                    </a:cubicBezTo>
                    <a:cubicBezTo>
                      <a:pt x="293023" y="411218"/>
                      <a:pt x="317685" y="414836"/>
                      <a:pt x="341386" y="421481"/>
                    </a:cubicBezTo>
                    <a:cubicBezTo>
                      <a:pt x="320490" y="450942"/>
                      <a:pt x="293909" y="479001"/>
                      <a:pt x="261716" y="505508"/>
                    </a:cubicBezTo>
                    <a:moveTo>
                      <a:pt x="305501" y="502333"/>
                    </a:moveTo>
                    <a:cubicBezTo>
                      <a:pt x="329942" y="479370"/>
                      <a:pt x="350690" y="455299"/>
                      <a:pt x="367599" y="430268"/>
                    </a:cubicBezTo>
                    <a:cubicBezTo>
                      <a:pt x="383990" y="436618"/>
                      <a:pt x="399718" y="444445"/>
                      <a:pt x="414781" y="453822"/>
                    </a:cubicBezTo>
                    <a:cubicBezTo>
                      <a:pt x="382957" y="479222"/>
                      <a:pt x="345521" y="495762"/>
                      <a:pt x="305501" y="502333"/>
                    </a:cubicBezTo>
                    <a:moveTo>
                      <a:pt x="435455" y="435437"/>
                    </a:moveTo>
                    <a:cubicBezTo>
                      <a:pt x="418472" y="424287"/>
                      <a:pt x="400530" y="414984"/>
                      <a:pt x="381923" y="407378"/>
                    </a:cubicBezTo>
                    <a:cubicBezTo>
                      <a:pt x="390045" y="393275"/>
                      <a:pt x="396912" y="378877"/>
                      <a:pt x="402671" y="364184"/>
                    </a:cubicBezTo>
                    <a:cubicBezTo>
                      <a:pt x="405329" y="357317"/>
                      <a:pt x="402007" y="349638"/>
                      <a:pt x="395140" y="346980"/>
                    </a:cubicBezTo>
                    <a:cubicBezTo>
                      <a:pt x="388273" y="344321"/>
                      <a:pt x="380594" y="347644"/>
                      <a:pt x="377936" y="354511"/>
                    </a:cubicBezTo>
                    <a:cubicBezTo>
                      <a:pt x="372103" y="369352"/>
                      <a:pt x="364940" y="383972"/>
                      <a:pt x="356449" y="398296"/>
                    </a:cubicBezTo>
                    <a:cubicBezTo>
                      <a:pt x="328096" y="389510"/>
                      <a:pt x="298487" y="384784"/>
                      <a:pt x="268288" y="384341"/>
                    </a:cubicBezTo>
                    <a:cubicBezTo>
                      <a:pt x="234913" y="383824"/>
                      <a:pt x="202129" y="388476"/>
                      <a:pt x="170749" y="398149"/>
                    </a:cubicBezTo>
                    <a:cubicBezTo>
                      <a:pt x="162922" y="383972"/>
                      <a:pt x="156424" y="369574"/>
                      <a:pt x="151256" y="354954"/>
                    </a:cubicBezTo>
                    <a:cubicBezTo>
                      <a:pt x="148819" y="348013"/>
                      <a:pt x="141214" y="344395"/>
                      <a:pt x="134273" y="346832"/>
                    </a:cubicBezTo>
                    <a:cubicBezTo>
                      <a:pt x="127332" y="349268"/>
                      <a:pt x="123714" y="356874"/>
                      <a:pt x="126151" y="363814"/>
                    </a:cubicBezTo>
                    <a:cubicBezTo>
                      <a:pt x="131320" y="378508"/>
                      <a:pt x="137743" y="392980"/>
                      <a:pt x="145349" y="407157"/>
                    </a:cubicBezTo>
                    <a:cubicBezTo>
                      <a:pt x="127849" y="414245"/>
                      <a:pt x="110940" y="422958"/>
                      <a:pt x="94770" y="433221"/>
                    </a:cubicBezTo>
                    <a:cubicBezTo>
                      <a:pt x="50985" y="388328"/>
                      <a:pt x="26914" y="329185"/>
                      <a:pt x="26914" y="266349"/>
                    </a:cubicBezTo>
                    <a:cubicBezTo>
                      <a:pt x="26914" y="202480"/>
                      <a:pt x="51797" y="142377"/>
                      <a:pt x="96985" y="97188"/>
                    </a:cubicBezTo>
                    <a:cubicBezTo>
                      <a:pt x="96985" y="97188"/>
                      <a:pt x="97059" y="97114"/>
                      <a:pt x="97059" y="97114"/>
                    </a:cubicBezTo>
                    <a:cubicBezTo>
                      <a:pt x="114042" y="108264"/>
                      <a:pt x="131984" y="117641"/>
                      <a:pt x="150517" y="125172"/>
                    </a:cubicBezTo>
                    <a:cubicBezTo>
                      <a:pt x="137300" y="148284"/>
                      <a:pt x="127185" y="171985"/>
                      <a:pt x="120392" y="196056"/>
                    </a:cubicBezTo>
                    <a:cubicBezTo>
                      <a:pt x="118398" y="203145"/>
                      <a:pt x="122533" y="210454"/>
                      <a:pt x="129621" y="212448"/>
                    </a:cubicBezTo>
                    <a:cubicBezTo>
                      <a:pt x="130803" y="212817"/>
                      <a:pt x="132058" y="212965"/>
                      <a:pt x="133239" y="212965"/>
                    </a:cubicBezTo>
                    <a:cubicBezTo>
                      <a:pt x="139072" y="212965"/>
                      <a:pt x="144389" y="209126"/>
                      <a:pt x="146013" y="203292"/>
                    </a:cubicBezTo>
                    <a:cubicBezTo>
                      <a:pt x="152585" y="179886"/>
                      <a:pt x="162626" y="156775"/>
                      <a:pt x="175991" y="134328"/>
                    </a:cubicBezTo>
                    <a:cubicBezTo>
                      <a:pt x="204418" y="143115"/>
                      <a:pt x="234101" y="147914"/>
                      <a:pt x="264374" y="148431"/>
                    </a:cubicBezTo>
                    <a:cubicBezTo>
                      <a:pt x="266072" y="148431"/>
                      <a:pt x="267844" y="148505"/>
                      <a:pt x="269543" y="148505"/>
                    </a:cubicBezTo>
                    <a:cubicBezTo>
                      <a:pt x="300997" y="148505"/>
                      <a:pt x="332009" y="143853"/>
                      <a:pt x="361618" y="134771"/>
                    </a:cubicBezTo>
                    <a:cubicBezTo>
                      <a:pt x="373875" y="156996"/>
                      <a:pt x="382883" y="179738"/>
                      <a:pt x="388568" y="202702"/>
                    </a:cubicBezTo>
                    <a:cubicBezTo>
                      <a:pt x="390045" y="208756"/>
                      <a:pt x="395509" y="212817"/>
                      <a:pt x="401490" y="212817"/>
                    </a:cubicBezTo>
                    <a:cubicBezTo>
                      <a:pt x="402523" y="212817"/>
                      <a:pt x="403631" y="212670"/>
                      <a:pt x="404665" y="212448"/>
                    </a:cubicBezTo>
                    <a:cubicBezTo>
                      <a:pt x="411827" y="210676"/>
                      <a:pt x="416183" y="203514"/>
                      <a:pt x="414411" y="196352"/>
                    </a:cubicBezTo>
                    <a:cubicBezTo>
                      <a:pt x="408504" y="172428"/>
                      <a:pt x="399349" y="148800"/>
                      <a:pt x="387018" y="125763"/>
                    </a:cubicBezTo>
                    <a:cubicBezTo>
                      <a:pt x="404517" y="118675"/>
                      <a:pt x="421500" y="109962"/>
                      <a:pt x="437670" y="99699"/>
                    </a:cubicBezTo>
                    <a:cubicBezTo>
                      <a:pt x="481382" y="144592"/>
                      <a:pt x="505379" y="203661"/>
                      <a:pt x="505379" y="266423"/>
                    </a:cubicBezTo>
                    <a:cubicBezTo>
                      <a:pt x="505453" y="330219"/>
                      <a:pt x="480570" y="390248"/>
                      <a:pt x="435455" y="435437"/>
                    </a:cubicBezTo>
                    <a:moveTo>
                      <a:pt x="185738" y="232606"/>
                    </a:moveTo>
                    <a:cubicBezTo>
                      <a:pt x="185738" y="234452"/>
                      <a:pt x="185221" y="237036"/>
                      <a:pt x="184852" y="238291"/>
                    </a:cubicBezTo>
                    <a:lnTo>
                      <a:pt x="159968" y="308806"/>
                    </a:lnTo>
                    <a:cubicBezTo>
                      <a:pt x="157015" y="317445"/>
                      <a:pt x="151329" y="321358"/>
                      <a:pt x="144536" y="321358"/>
                    </a:cubicBezTo>
                    <a:lnTo>
                      <a:pt x="143650" y="321358"/>
                    </a:lnTo>
                    <a:cubicBezTo>
                      <a:pt x="136857" y="321358"/>
                      <a:pt x="131098" y="317518"/>
                      <a:pt x="128587" y="309396"/>
                    </a:cubicBezTo>
                    <a:lnTo>
                      <a:pt x="112934" y="259704"/>
                    </a:lnTo>
                    <a:lnTo>
                      <a:pt x="97133" y="309396"/>
                    </a:lnTo>
                    <a:cubicBezTo>
                      <a:pt x="94549" y="317518"/>
                      <a:pt x="88863" y="321358"/>
                      <a:pt x="82070" y="321358"/>
                    </a:cubicBezTo>
                    <a:lnTo>
                      <a:pt x="81184" y="321358"/>
                    </a:lnTo>
                    <a:cubicBezTo>
                      <a:pt x="74391" y="321358"/>
                      <a:pt x="68632" y="317518"/>
                      <a:pt x="65752" y="308806"/>
                    </a:cubicBezTo>
                    <a:lnTo>
                      <a:pt x="41607" y="239251"/>
                    </a:lnTo>
                    <a:cubicBezTo>
                      <a:pt x="41090" y="237627"/>
                      <a:pt x="40352" y="234821"/>
                      <a:pt x="40352" y="232458"/>
                    </a:cubicBezTo>
                    <a:cubicBezTo>
                      <a:pt x="40352" y="226034"/>
                      <a:pt x="45521" y="219758"/>
                      <a:pt x="53790" y="219758"/>
                    </a:cubicBezTo>
                    <a:cubicBezTo>
                      <a:pt x="60805" y="219758"/>
                      <a:pt x="65383" y="224188"/>
                      <a:pt x="67376" y="230612"/>
                    </a:cubicBezTo>
                    <a:lnTo>
                      <a:pt x="82439" y="280674"/>
                    </a:lnTo>
                    <a:lnTo>
                      <a:pt x="97871" y="230760"/>
                    </a:lnTo>
                    <a:cubicBezTo>
                      <a:pt x="99865" y="224114"/>
                      <a:pt x="105033" y="219536"/>
                      <a:pt x="112196" y="219536"/>
                    </a:cubicBezTo>
                    <a:lnTo>
                      <a:pt x="113820" y="219536"/>
                    </a:lnTo>
                    <a:cubicBezTo>
                      <a:pt x="120982" y="219536"/>
                      <a:pt x="126151" y="224114"/>
                      <a:pt x="128145" y="230760"/>
                    </a:cubicBezTo>
                    <a:lnTo>
                      <a:pt x="143798" y="280821"/>
                    </a:lnTo>
                    <a:lnTo>
                      <a:pt x="159230" y="230391"/>
                    </a:lnTo>
                    <a:cubicBezTo>
                      <a:pt x="161076" y="224484"/>
                      <a:pt x="165285" y="219684"/>
                      <a:pt x="172668" y="219684"/>
                    </a:cubicBezTo>
                    <a:cubicBezTo>
                      <a:pt x="180421" y="219684"/>
                      <a:pt x="185738" y="225591"/>
                      <a:pt x="185738" y="232606"/>
                    </a:cubicBezTo>
                    <a:moveTo>
                      <a:pt x="340205" y="232606"/>
                    </a:moveTo>
                    <a:cubicBezTo>
                      <a:pt x="340205" y="234452"/>
                      <a:pt x="339688" y="237036"/>
                      <a:pt x="339319" y="238291"/>
                    </a:cubicBezTo>
                    <a:lnTo>
                      <a:pt x="314436" y="308806"/>
                    </a:lnTo>
                    <a:cubicBezTo>
                      <a:pt x="311482" y="317445"/>
                      <a:pt x="305797" y="321358"/>
                      <a:pt x="299004" y="321358"/>
                    </a:cubicBezTo>
                    <a:lnTo>
                      <a:pt x="298118" y="321358"/>
                    </a:lnTo>
                    <a:cubicBezTo>
                      <a:pt x="291325" y="321358"/>
                      <a:pt x="285565" y="317518"/>
                      <a:pt x="283055" y="309396"/>
                    </a:cubicBezTo>
                    <a:lnTo>
                      <a:pt x="267401" y="259704"/>
                    </a:lnTo>
                    <a:lnTo>
                      <a:pt x="251600" y="309396"/>
                    </a:lnTo>
                    <a:cubicBezTo>
                      <a:pt x="249016" y="317518"/>
                      <a:pt x="243331" y="321358"/>
                      <a:pt x="236538" y="321358"/>
                    </a:cubicBezTo>
                    <a:lnTo>
                      <a:pt x="235651" y="321358"/>
                    </a:lnTo>
                    <a:cubicBezTo>
                      <a:pt x="228858" y="321358"/>
                      <a:pt x="223099" y="317518"/>
                      <a:pt x="220219" y="308806"/>
                    </a:cubicBezTo>
                    <a:lnTo>
                      <a:pt x="196075" y="239251"/>
                    </a:lnTo>
                    <a:cubicBezTo>
                      <a:pt x="195558" y="237627"/>
                      <a:pt x="194820" y="234821"/>
                      <a:pt x="194820" y="232458"/>
                    </a:cubicBezTo>
                    <a:cubicBezTo>
                      <a:pt x="194820" y="226034"/>
                      <a:pt x="199988" y="219758"/>
                      <a:pt x="208258" y="219758"/>
                    </a:cubicBezTo>
                    <a:cubicBezTo>
                      <a:pt x="215272" y="219758"/>
                      <a:pt x="219850" y="224188"/>
                      <a:pt x="221844" y="230612"/>
                    </a:cubicBezTo>
                    <a:lnTo>
                      <a:pt x="236907" y="280674"/>
                    </a:lnTo>
                    <a:lnTo>
                      <a:pt x="252339" y="230760"/>
                    </a:lnTo>
                    <a:cubicBezTo>
                      <a:pt x="254332" y="224114"/>
                      <a:pt x="259501" y="219536"/>
                      <a:pt x="266663" y="219536"/>
                    </a:cubicBezTo>
                    <a:lnTo>
                      <a:pt x="268288" y="219536"/>
                    </a:lnTo>
                    <a:cubicBezTo>
                      <a:pt x="275450" y="219536"/>
                      <a:pt x="280618" y="224114"/>
                      <a:pt x="282612" y="230760"/>
                    </a:cubicBezTo>
                    <a:lnTo>
                      <a:pt x="298265" y="280821"/>
                    </a:lnTo>
                    <a:lnTo>
                      <a:pt x="313697" y="230391"/>
                    </a:lnTo>
                    <a:cubicBezTo>
                      <a:pt x="315543" y="224484"/>
                      <a:pt x="319752" y="219684"/>
                      <a:pt x="327136" y="219684"/>
                    </a:cubicBezTo>
                    <a:cubicBezTo>
                      <a:pt x="334815" y="219684"/>
                      <a:pt x="340205" y="225591"/>
                      <a:pt x="340205" y="232606"/>
                    </a:cubicBezTo>
                    <a:moveTo>
                      <a:pt x="452659" y="280821"/>
                    </a:moveTo>
                    <a:lnTo>
                      <a:pt x="468091" y="230391"/>
                    </a:lnTo>
                    <a:cubicBezTo>
                      <a:pt x="469937" y="224484"/>
                      <a:pt x="474146" y="219684"/>
                      <a:pt x="481529" y="219684"/>
                    </a:cubicBezTo>
                    <a:cubicBezTo>
                      <a:pt x="489282" y="219684"/>
                      <a:pt x="494599" y="225591"/>
                      <a:pt x="494599" y="232606"/>
                    </a:cubicBezTo>
                    <a:cubicBezTo>
                      <a:pt x="494599" y="234452"/>
                      <a:pt x="494082" y="237036"/>
                      <a:pt x="493712" y="238291"/>
                    </a:cubicBezTo>
                    <a:lnTo>
                      <a:pt x="468829" y="308806"/>
                    </a:lnTo>
                    <a:cubicBezTo>
                      <a:pt x="465876" y="317445"/>
                      <a:pt x="460190" y="321358"/>
                      <a:pt x="453397" y="321358"/>
                    </a:cubicBezTo>
                    <a:lnTo>
                      <a:pt x="452511" y="321358"/>
                    </a:lnTo>
                    <a:cubicBezTo>
                      <a:pt x="445718" y="321358"/>
                      <a:pt x="439959" y="317518"/>
                      <a:pt x="437449" y="309396"/>
                    </a:cubicBezTo>
                    <a:lnTo>
                      <a:pt x="421795" y="259704"/>
                    </a:lnTo>
                    <a:lnTo>
                      <a:pt x="405994" y="309396"/>
                    </a:lnTo>
                    <a:cubicBezTo>
                      <a:pt x="403410" y="317518"/>
                      <a:pt x="397724" y="321358"/>
                      <a:pt x="390931" y="321358"/>
                    </a:cubicBezTo>
                    <a:lnTo>
                      <a:pt x="390045" y="321358"/>
                    </a:lnTo>
                    <a:cubicBezTo>
                      <a:pt x="383252" y="321358"/>
                      <a:pt x="377493" y="317518"/>
                      <a:pt x="374613" y="308806"/>
                    </a:cubicBezTo>
                    <a:lnTo>
                      <a:pt x="350468" y="239251"/>
                    </a:lnTo>
                    <a:cubicBezTo>
                      <a:pt x="349951" y="237627"/>
                      <a:pt x="349213" y="234821"/>
                      <a:pt x="349213" y="232458"/>
                    </a:cubicBezTo>
                    <a:cubicBezTo>
                      <a:pt x="349213" y="226034"/>
                      <a:pt x="354382" y="219758"/>
                      <a:pt x="362651" y="219758"/>
                    </a:cubicBezTo>
                    <a:cubicBezTo>
                      <a:pt x="369666" y="219758"/>
                      <a:pt x="374244" y="224188"/>
                      <a:pt x="376238" y="230612"/>
                    </a:cubicBezTo>
                    <a:lnTo>
                      <a:pt x="391300" y="280674"/>
                    </a:lnTo>
                    <a:lnTo>
                      <a:pt x="406732" y="230760"/>
                    </a:lnTo>
                    <a:cubicBezTo>
                      <a:pt x="408726" y="224114"/>
                      <a:pt x="413895" y="219536"/>
                      <a:pt x="421057" y="219536"/>
                    </a:cubicBezTo>
                    <a:lnTo>
                      <a:pt x="422681" y="219536"/>
                    </a:lnTo>
                    <a:cubicBezTo>
                      <a:pt x="429843" y="219536"/>
                      <a:pt x="435012" y="224114"/>
                      <a:pt x="437006" y="230760"/>
                    </a:cubicBezTo>
                    <a:lnTo>
                      <a:pt x="452659" y="2808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Forma libre 280">
                <a:extLst>
                  <a:ext uri="{FF2B5EF4-FFF2-40B4-BE49-F238E27FC236}">
                    <a16:creationId xmlns:a16="http://schemas.microsoft.com/office/drawing/2014/main" id="{7B310157-1B86-DD4B-A3AA-53339ECF61D5}"/>
                  </a:ext>
                </a:extLst>
              </p:cNvPr>
              <p:cNvSpPr/>
              <p:nvPr/>
            </p:nvSpPr>
            <p:spPr>
              <a:xfrm>
                <a:off x="17780270" y="5794387"/>
                <a:ext cx="362318" cy="237618"/>
              </a:xfrm>
              <a:custGeom>
                <a:avLst/>
                <a:gdLst>
                  <a:gd name="connsiteX0" fmla="*/ 270604 w 272459"/>
                  <a:gd name="connsiteY0" fmla="*/ 10596 h 178686"/>
                  <a:gd name="connsiteX1" fmla="*/ 268684 w 272459"/>
                  <a:gd name="connsiteY1" fmla="*/ 7790 h 178686"/>
                  <a:gd name="connsiteX2" fmla="*/ 254212 w 272459"/>
                  <a:gd name="connsiteY2" fmla="*/ 554 h 178686"/>
                  <a:gd name="connsiteX3" fmla="*/ 18376 w 272459"/>
                  <a:gd name="connsiteY3" fmla="*/ 554 h 178686"/>
                  <a:gd name="connsiteX4" fmla="*/ 3904 w 272459"/>
                  <a:gd name="connsiteY4" fmla="*/ 7790 h 178686"/>
                  <a:gd name="connsiteX5" fmla="*/ 1984 w 272459"/>
                  <a:gd name="connsiteY5" fmla="*/ 10596 h 178686"/>
                  <a:gd name="connsiteX6" fmla="*/ 581 w 272459"/>
                  <a:gd name="connsiteY6" fmla="*/ 17241 h 178686"/>
                  <a:gd name="connsiteX7" fmla="*/ 581 w 272459"/>
                  <a:gd name="connsiteY7" fmla="*/ 18053 h 178686"/>
                  <a:gd name="connsiteX8" fmla="*/ 581 w 272459"/>
                  <a:gd name="connsiteY8" fmla="*/ 160707 h 178686"/>
                  <a:gd name="connsiteX9" fmla="*/ 18450 w 272459"/>
                  <a:gd name="connsiteY9" fmla="*/ 178206 h 178686"/>
                  <a:gd name="connsiteX10" fmla="*/ 254286 w 272459"/>
                  <a:gd name="connsiteY10" fmla="*/ 178206 h 178686"/>
                  <a:gd name="connsiteX11" fmla="*/ 272155 w 272459"/>
                  <a:gd name="connsiteY11" fmla="*/ 160707 h 178686"/>
                  <a:gd name="connsiteX12" fmla="*/ 272155 w 272459"/>
                  <a:gd name="connsiteY12" fmla="*/ 18053 h 178686"/>
                  <a:gd name="connsiteX13" fmla="*/ 272155 w 272459"/>
                  <a:gd name="connsiteY13" fmla="*/ 17241 h 178686"/>
                  <a:gd name="connsiteX14" fmla="*/ 270604 w 272459"/>
                  <a:gd name="connsiteY14" fmla="*/ 10596 h 178686"/>
                  <a:gd name="connsiteX15" fmla="*/ 136590 w 272459"/>
                  <a:gd name="connsiteY15" fmla="*/ 64054 h 178686"/>
                  <a:gd name="connsiteX16" fmla="*/ 63860 w 272459"/>
                  <a:gd name="connsiteY16" fmla="*/ 27135 h 178686"/>
                  <a:gd name="connsiteX17" fmla="*/ 208950 w 272459"/>
                  <a:gd name="connsiteY17" fmla="*/ 27135 h 178686"/>
                  <a:gd name="connsiteX18" fmla="*/ 136590 w 272459"/>
                  <a:gd name="connsiteY18" fmla="*/ 64054 h 178686"/>
                  <a:gd name="connsiteX19" fmla="*/ 27089 w 272459"/>
                  <a:gd name="connsiteY19" fmla="*/ 151625 h 178686"/>
                  <a:gd name="connsiteX20" fmla="*/ 27089 w 272459"/>
                  <a:gd name="connsiteY20" fmla="*/ 38358 h 178686"/>
                  <a:gd name="connsiteX21" fmla="*/ 130461 w 272459"/>
                  <a:gd name="connsiteY21" fmla="*/ 90857 h 178686"/>
                  <a:gd name="connsiteX22" fmla="*/ 130535 w 272459"/>
                  <a:gd name="connsiteY22" fmla="*/ 90857 h 178686"/>
                  <a:gd name="connsiteX23" fmla="*/ 130535 w 272459"/>
                  <a:gd name="connsiteY23" fmla="*/ 90857 h 178686"/>
                  <a:gd name="connsiteX24" fmla="*/ 131273 w 272459"/>
                  <a:gd name="connsiteY24" fmla="*/ 91226 h 178686"/>
                  <a:gd name="connsiteX25" fmla="*/ 131421 w 272459"/>
                  <a:gd name="connsiteY25" fmla="*/ 91300 h 178686"/>
                  <a:gd name="connsiteX26" fmla="*/ 132085 w 272459"/>
                  <a:gd name="connsiteY26" fmla="*/ 91595 h 178686"/>
                  <a:gd name="connsiteX27" fmla="*/ 132233 w 272459"/>
                  <a:gd name="connsiteY27" fmla="*/ 91669 h 178686"/>
                  <a:gd name="connsiteX28" fmla="*/ 132898 w 272459"/>
                  <a:gd name="connsiteY28" fmla="*/ 91890 h 178686"/>
                  <a:gd name="connsiteX29" fmla="*/ 133045 w 272459"/>
                  <a:gd name="connsiteY29" fmla="*/ 91964 h 178686"/>
                  <a:gd name="connsiteX30" fmla="*/ 133710 w 272459"/>
                  <a:gd name="connsiteY30" fmla="*/ 92112 h 178686"/>
                  <a:gd name="connsiteX31" fmla="*/ 133857 w 272459"/>
                  <a:gd name="connsiteY31" fmla="*/ 92112 h 178686"/>
                  <a:gd name="connsiteX32" fmla="*/ 134596 w 272459"/>
                  <a:gd name="connsiteY32" fmla="*/ 92260 h 178686"/>
                  <a:gd name="connsiteX33" fmla="*/ 134744 w 272459"/>
                  <a:gd name="connsiteY33" fmla="*/ 92260 h 178686"/>
                  <a:gd name="connsiteX34" fmla="*/ 135482 w 272459"/>
                  <a:gd name="connsiteY34" fmla="*/ 92333 h 178686"/>
                  <a:gd name="connsiteX35" fmla="*/ 135630 w 272459"/>
                  <a:gd name="connsiteY35" fmla="*/ 92333 h 178686"/>
                  <a:gd name="connsiteX36" fmla="*/ 136516 w 272459"/>
                  <a:gd name="connsiteY36" fmla="*/ 92333 h 178686"/>
                  <a:gd name="connsiteX37" fmla="*/ 136516 w 272459"/>
                  <a:gd name="connsiteY37" fmla="*/ 92333 h 178686"/>
                  <a:gd name="connsiteX38" fmla="*/ 136516 w 272459"/>
                  <a:gd name="connsiteY38" fmla="*/ 92333 h 178686"/>
                  <a:gd name="connsiteX39" fmla="*/ 137402 w 272459"/>
                  <a:gd name="connsiteY39" fmla="*/ 92333 h 178686"/>
                  <a:gd name="connsiteX40" fmla="*/ 137549 w 272459"/>
                  <a:gd name="connsiteY40" fmla="*/ 92333 h 178686"/>
                  <a:gd name="connsiteX41" fmla="*/ 138288 w 272459"/>
                  <a:gd name="connsiteY41" fmla="*/ 92260 h 178686"/>
                  <a:gd name="connsiteX42" fmla="*/ 138436 w 272459"/>
                  <a:gd name="connsiteY42" fmla="*/ 92260 h 178686"/>
                  <a:gd name="connsiteX43" fmla="*/ 139174 w 272459"/>
                  <a:gd name="connsiteY43" fmla="*/ 92112 h 178686"/>
                  <a:gd name="connsiteX44" fmla="*/ 139321 w 272459"/>
                  <a:gd name="connsiteY44" fmla="*/ 92112 h 178686"/>
                  <a:gd name="connsiteX45" fmla="*/ 139986 w 272459"/>
                  <a:gd name="connsiteY45" fmla="*/ 91964 h 178686"/>
                  <a:gd name="connsiteX46" fmla="*/ 140134 w 272459"/>
                  <a:gd name="connsiteY46" fmla="*/ 91890 h 178686"/>
                  <a:gd name="connsiteX47" fmla="*/ 140798 w 272459"/>
                  <a:gd name="connsiteY47" fmla="*/ 91669 h 178686"/>
                  <a:gd name="connsiteX48" fmla="*/ 140946 w 272459"/>
                  <a:gd name="connsiteY48" fmla="*/ 91595 h 178686"/>
                  <a:gd name="connsiteX49" fmla="*/ 141610 w 272459"/>
                  <a:gd name="connsiteY49" fmla="*/ 91300 h 178686"/>
                  <a:gd name="connsiteX50" fmla="*/ 141758 w 272459"/>
                  <a:gd name="connsiteY50" fmla="*/ 91226 h 178686"/>
                  <a:gd name="connsiteX51" fmla="*/ 142497 w 272459"/>
                  <a:gd name="connsiteY51" fmla="*/ 90857 h 178686"/>
                  <a:gd name="connsiteX52" fmla="*/ 142497 w 272459"/>
                  <a:gd name="connsiteY52" fmla="*/ 90857 h 178686"/>
                  <a:gd name="connsiteX53" fmla="*/ 142570 w 272459"/>
                  <a:gd name="connsiteY53" fmla="*/ 90857 h 178686"/>
                  <a:gd name="connsiteX54" fmla="*/ 245352 w 272459"/>
                  <a:gd name="connsiteY54" fmla="*/ 38432 h 178686"/>
                  <a:gd name="connsiteX55" fmla="*/ 245352 w 272459"/>
                  <a:gd name="connsiteY55" fmla="*/ 151699 h 178686"/>
                  <a:gd name="connsiteX56" fmla="*/ 27089 w 272459"/>
                  <a:gd name="connsiteY56" fmla="*/ 151699 h 17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72459" h="178686">
                    <a:moveTo>
                      <a:pt x="270604" y="10596"/>
                    </a:moveTo>
                    <a:cubicBezTo>
                      <a:pt x="270087" y="9562"/>
                      <a:pt x="269423" y="8602"/>
                      <a:pt x="268684" y="7790"/>
                    </a:cubicBezTo>
                    <a:cubicBezTo>
                      <a:pt x="265436" y="3434"/>
                      <a:pt x="260193" y="554"/>
                      <a:pt x="254212" y="554"/>
                    </a:cubicBezTo>
                    <a:lnTo>
                      <a:pt x="18376" y="554"/>
                    </a:lnTo>
                    <a:cubicBezTo>
                      <a:pt x="12469" y="554"/>
                      <a:pt x="7153" y="3434"/>
                      <a:pt x="3904" y="7790"/>
                    </a:cubicBezTo>
                    <a:cubicBezTo>
                      <a:pt x="3166" y="8602"/>
                      <a:pt x="2501" y="9562"/>
                      <a:pt x="1984" y="10596"/>
                    </a:cubicBezTo>
                    <a:cubicBezTo>
                      <a:pt x="877" y="12737"/>
                      <a:pt x="434" y="15026"/>
                      <a:pt x="581" y="17241"/>
                    </a:cubicBezTo>
                    <a:cubicBezTo>
                      <a:pt x="581" y="17536"/>
                      <a:pt x="581" y="17758"/>
                      <a:pt x="581" y="18053"/>
                    </a:cubicBezTo>
                    <a:lnTo>
                      <a:pt x="581" y="160707"/>
                    </a:lnTo>
                    <a:cubicBezTo>
                      <a:pt x="581" y="170380"/>
                      <a:pt x="8556" y="178206"/>
                      <a:pt x="18450" y="178206"/>
                    </a:cubicBezTo>
                    <a:lnTo>
                      <a:pt x="254286" y="178206"/>
                    </a:lnTo>
                    <a:cubicBezTo>
                      <a:pt x="264106" y="178206"/>
                      <a:pt x="272155" y="170380"/>
                      <a:pt x="272155" y="160707"/>
                    </a:cubicBezTo>
                    <a:lnTo>
                      <a:pt x="272155" y="18053"/>
                    </a:lnTo>
                    <a:cubicBezTo>
                      <a:pt x="272155" y="17758"/>
                      <a:pt x="272155" y="17536"/>
                      <a:pt x="272155" y="17241"/>
                    </a:cubicBezTo>
                    <a:cubicBezTo>
                      <a:pt x="272155" y="15026"/>
                      <a:pt x="271712" y="12737"/>
                      <a:pt x="270604" y="10596"/>
                    </a:cubicBezTo>
                    <a:close/>
                    <a:moveTo>
                      <a:pt x="136590" y="64054"/>
                    </a:moveTo>
                    <a:lnTo>
                      <a:pt x="63860" y="27135"/>
                    </a:lnTo>
                    <a:lnTo>
                      <a:pt x="208950" y="27135"/>
                    </a:lnTo>
                    <a:lnTo>
                      <a:pt x="136590" y="64054"/>
                    </a:lnTo>
                    <a:close/>
                    <a:moveTo>
                      <a:pt x="27089" y="151625"/>
                    </a:moveTo>
                    <a:lnTo>
                      <a:pt x="27089" y="38358"/>
                    </a:lnTo>
                    <a:lnTo>
                      <a:pt x="130461" y="90857"/>
                    </a:lnTo>
                    <a:cubicBezTo>
                      <a:pt x="130461" y="90857"/>
                      <a:pt x="130461" y="90857"/>
                      <a:pt x="130535" y="90857"/>
                    </a:cubicBezTo>
                    <a:lnTo>
                      <a:pt x="130535" y="90857"/>
                    </a:lnTo>
                    <a:cubicBezTo>
                      <a:pt x="130757" y="91005"/>
                      <a:pt x="131052" y="91078"/>
                      <a:pt x="131273" y="91226"/>
                    </a:cubicBezTo>
                    <a:cubicBezTo>
                      <a:pt x="131347" y="91226"/>
                      <a:pt x="131347" y="91300"/>
                      <a:pt x="131421" y="91300"/>
                    </a:cubicBezTo>
                    <a:cubicBezTo>
                      <a:pt x="131642" y="91374"/>
                      <a:pt x="131864" y="91447"/>
                      <a:pt x="132085" y="91595"/>
                    </a:cubicBezTo>
                    <a:cubicBezTo>
                      <a:pt x="132159" y="91595"/>
                      <a:pt x="132159" y="91595"/>
                      <a:pt x="132233" y="91669"/>
                    </a:cubicBezTo>
                    <a:cubicBezTo>
                      <a:pt x="132455" y="91743"/>
                      <a:pt x="132676" y="91816"/>
                      <a:pt x="132898" y="91890"/>
                    </a:cubicBezTo>
                    <a:cubicBezTo>
                      <a:pt x="132972" y="91890"/>
                      <a:pt x="132972" y="91890"/>
                      <a:pt x="133045" y="91964"/>
                    </a:cubicBezTo>
                    <a:cubicBezTo>
                      <a:pt x="133267" y="92038"/>
                      <a:pt x="133488" y="92112"/>
                      <a:pt x="133710" y="92112"/>
                    </a:cubicBezTo>
                    <a:cubicBezTo>
                      <a:pt x="133784" y="92112"/>
                      <a:pt x="133784" y="92112"/>
                      <a:pt x="133857" y="92112"/>
                    </a:cubicBezTo>
                    <a:cubicBezTo>
                      <a:pt x="134079" y="92186"/>
                      <a:pt x="134301" y="92186"/>
                      <a:pt x="134596" y="92260"/>
                    </a:cubicBezTo>
                    <a:cubicBezTo>
                      <a:pt x="134670" y="92260"/>
                      <a:pt x="134670" y="92260"/>
                      <a:pt x="134744" y="92260"/>
                    </a:cubicBezTo>
                    <a:cubicBezTo>
                      <a:pt x="134965" y="92260"/>
                      <a:pt x="135260" y="92333"/>
                      <a:pt x="135482" y="92333"/>
                    </a:cubicBezTo>
                    <a:cubicBezTo>
                      <a:pt x="135556" y="92333"/>
                      <a:pt x="135556" y="92333"/>
                      <a:pt x="135630" y="92333"/>
                    </a:cubicBezTo>
                    <a:cubicBezTo>
                      <a:pt x="135925" y="92333"/>
                      <a:pt x="136220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516" y="92333"/>
                      <a:pt x="136516" y="92333"/>
                      <a:pt x="136516" y="92333"/>
                    </a:cubicBezTo>
                    <a:cubicBezTo>
                      <a:pt x="136811" y="92333"/>
                      <a:pt x="137106" y="92333"/>
                      <a:pt x="137402" y="92333"/>
                    </a:cubicBezTo>
                    <a:cubicBezTo>
                      <a:pt x="137475" y="92333"/>
                      <a:pt x="137475" y="92333"/>
                      <a:pt x="137549" y="92333"/>
                    </a:cubicBezTo>
                    <a:cubicBezTo>
                      <a:pt x="137771" y="92333"/>
                      <a:pt x="138066" y="92260"/>
                      <a:pt x="138288" y="92260"/>
                    </a:cubicBezTo>
                    <a:cubicBezTo>
                      <a:pt x="138362" y="92260"/>
                      <a:pt x="138362" y="92260"/>
                      <a:pt x="138436" y="92260"/>
                    </a:cubicBezTo>
                    <a:cubicBezTo>
                      <a:pt x="138657" y="92260"/>
                      <a:pt x="138879" y="92186"/>
                      <a:pt x="139174" y="92112"/>
                    </a:cubicBezTo>
                    <a:cubicBezTo>
                      <a:pt x="139248" y="92112"/>
                      <a:pt x="139248" y="92112"/>
                      <a:pt x="139321" y="92112"/>
                    </a:cubicBezTo>
                    <a:cubicBezTo>
                      <a:pt x="139543" y="92038"/>
                      <a:pt x="139764" y="92038"/>
                      <a:pt x="139986" y="91964"/>
                    </a:cubicBezTo>
                    <a:cubicBezTo>
                      <a:pt x="140060" y="91964"/>
                      <a:pt x="140060" y="91964"/>
                      <a:pt x="140134" y="91890"/>
                    </a:cubicBezTo>
                    <a:cubicBezTo>
                      <a:pt x="140355" y="91816"/>
                      <a:pt x="140577" y="91743"/>
                      <a:pt x="140798" y="91669"/>
                    </a:cubicBezTo>
                    <a:cubicBezTo>
                      <a:pt x="140872" y="91669"/>
                      <a:pt x="140872" y="91669"/>
                      <a:pt x="140946" y="91595"/>
                    </a:cubicBezTo>
                    <a:cubicBezTo>
                      <a:pt x="141167" y="91521"/>
                      <a:pt x="141389" y="91447"/>
                      <a:pt x="141610" y="91300"/>
                    </a:cubicBezTo>
                    <a:cubicBezTo>
                      <a:pt x="141684" y="91300"/>
                      <a:pt x="141684" y="91226"/>
                      <a:pt x="141758" y="91226"/>
                    </a:cubicBezTo>
                    <a:cubicBezTo>
                      <a:pt x="141980" y="91078"/>
                      <a:pt x="142275" y="91005"/>
                      <a:pt x="142497" y="90857"/>
                    </a:cubicBezTo>
                    <a:lnTo>
                      <a:pt x="142497" y="90857"/>
                    </a:lnTo>
                    <a:cubicBezTo>
                      <a:pt x="142497" y="90857"/>
                      <a:pt x="142497" y="90857"/>
                      <a:pt x="142570" y="90857"/>
                    </a:cubicBezTo>
                    <a:lnTo>
                      <a:pt x="245352" y="38432"/>
                    </a:lnTo>
                    <a:lnTo>
                      <a:pt x="245352" y="151699"/>
                    </a:lnTo>
                    <a:lnTo>
                      <a:pt x="27089" y="1516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Forma libre 9">
                <a:extLst>
                  <a:ext uri="{FF2B5EF4-FFF2-40B4-BE49-F238E27FC236}">
                    <a16:creationId xmlns:a16="http://schemas.microsoft.com/office/drawing/2014/main" id="{CD16B1DC-3991-9042-B323-61F2DA5222D3}"/>
                  </a:ext>
                </a:extLst>
              </p:cNvPr>
              <p:cNvSpPr/>
              <p:nvPr/>
            </p:nvSpPr>
            <p:spPr>
              <a:xfrm>
                <a:off x="17819948" y="5145196"/>
                <a:ext cx="299779" cy="531628"/>
              </a:xfrm>
              <a:custGeom>
                <a:avLst/>
                <a:gdLst>
                  <a:gd name="connsiteX0" fmla="*/ 256258 w 299779"/>
                  <a:gd name="connsiteY0" fmla="*/ 43 h 531627"/>
                  <a:gd name="connsiteX1" fmla="*/ 43976 w 299779"/>
                  <a:gd name="connsiteY1" fmla="*/ 43 h 531627"/>
                  <a:gd name="connsiteX2" fmla="*/ 43 w 299779"/>
                  <a:gd name="connsiteY2" fmla="*/ 43976 h 531627"/>
                  <a:gd name="connsiteX3" fmla="*/ 43 w 299779"/>
                  <a:gd name="connsiteY3" fmla="*/ 487812 h 531627"/>
                  <a:gd name="connsiteX4" fmla="*/ 43976 w 299779"/>
                  <a:gd name="connsiteY4" fmla="*/ 531745 h 531627"/>
                  <a:gd name="connsiteX5" fmla="*/ 256258 w 299779"/>
                  <a:gd name="connsiteY5" fmla="*/ 531745 h 531627"/>
                  <a:gd name="connsiteX6" fmla="*/ 300191 w 299779"/>
                  <a:gd name="connsiteY6" fmla="*/ 487812 h 531627"/>
                  <a:gd name="connsiteX7" fmla="*/ 300191 w 299779"/>
                  <a:gd name="connsiteY7" fmla="*/ 43976 h 531627"/>
                  <a:gd name="connsiteX8" fmla="*/ 256258 w 299779"/>
                  <a:gd name="connsiteY8" fmla="*/ 43 h 531627"/>
                  <a:gd name="connsiteX9" fmla="*/ 273610 w 299779"/>
                  <a:gd name="connsiteY9" fmla="*/ 487812 h 531627"/>
                  <a:gd name="connsiteX10" fmla="*/ 256258 w 299779"/>
                  <a:gd name="connsiteY10" fmla="*/ 505163 h 531627"/>
                  <a:gd name="connsiteX11" fmla="*/ 43976 w 299779"/>
                  <a:gd name="connsiteY11" fmla="*/ 505163 h 531627"/>
                  <a:gd name="connsiteX12" fmla="*/ 26624 w 299779"/>
                  <a:gd name="connsiteY12" fmla="*/ 487812 h 531627"/>
                  <a:gd name="connsiteX13" fmla="*/ 26624 w 299779"/>
                  <a:gd name="connsiteY13" fmla="*/ 43976 h 531627"/>
                  <a:gd name="connsiteX14" fmla="*/ 43976 w 299779"/>
                  <a:gd name="connsiteY14" fmla="*/ 26624 h 531627"/>
                  <a:gd name="connsiteX15" fmla="*/ 78532 w 299779"/>
                  <a:gd name="connsiteY15" fmla="*/ 26624 h 531627"/>
                  <a:gd name="connsiteX16" fmla="*/ 91084 w 299779"/>
                  <a:gd name="connsiteY16" fmla="*/ 45748 h 531627"/>
                  <a:gd name="connsiteX17" fmla="*/ 102233 w 299779"/>
                  <a:gd name="connsiteY17" fmla="*/ 51803 h 531627"/>
                  <a:gd name="connsiteX18" fmla="*/ 200880 w 299779"/>
                  <a:gd name="connsiteY18" fmla="*/ 51803 h 531627"/>
                  <a:gd name="connsiteX19" fmla="*/ 212325 w 299779"/>
                  <a:gd name="connsiteY19" fmla="*/ 45305 h 531627"/>
                  <a:gd name="connsiteX20" fmla="*/ 223400 w 299779"/>
                  <a:gd name="connsiteY20" fmla="*/ 26624 h 531627"/>
                  <a:gd name="connsiteX21" fmla="*/ 256332 w 299779"/>
                  <a:gd name="connsiteY21" fmla="*/ 26624 h 531627"/>
                  <a:gd name="connsiteX22" fmla="*/ 273683 w 299779"/>
                  <a:gd name="connsiteY22" fmla="*/ 43976 h 531627"/>
                  <a:gd name="connsiteX23" fmla="*/ 273683 w 299779"/>
                  <a:gd name="connsiteY23" fmla="*/ 487812 h 5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99779" h="531627">
                    <a:moveTo>
                      <a:pt x="256258" y="43"/>
                    </a:moveTo>
                    <a:lnTo>
                      <a:pt x="43976" y="43"/>
                    </a:lnTo>
                    <a:cubicBezTo>
                      <a:pt x="19758" y="43"/>
                      <a:pt x="43" y="19757"/>
                      <a:pt x="43" y="43976"/>
                    </a:cubicBezTo>
                    <a:lnTo>
                      <a:pt x="43" y="487812"/>
                    </a:lnTo>
                    <a:cubicBezTo>
                      <a:pt x="43" y="512030"/>
                      <a:pt x="19758" y="531745"/>
                      <a:pt x="43976" y="531745"/>
                    </a:cubicBezTo>
                    <a:lnTo>
                      <a:pt x="256258" y="531745"/>
                    </a:lnTo>
                    <a:cubicBezTo>
                      <a:pt x="280477" y="531745"/>
                      <a:pt x="300191" y="512030"/>
                      <a:pt x="300191" y="487812"/>
                    </a:cubicBezTo>
                    <a:lnTo>
                      <a:pt x="300191" y="43976"/>
                    </a:lnTo>
                    <a:cubicBezTo>
                      <a:pt x="300191" y="19757"/>
                      <a:pt x="280477" y="43"/>
                      <a:pt x="256258" y="43"/>
                    </a:cubicBezTo>
                    <a:close/>
                    <a:moveTo>
                      <a:pt x="273610" y="487812"/>
                    </a:moveTo>
                    <a:cubicBezTo>
                      <a:pt x="273610" y="497337"/>
                      <a:pt x="265857" y="505163"/>
                      <a:pt x="256258" y="505163"/>
                    </a:cubicBezTo>
                    <a:lnTo>
                      <a:pt x="43976" y="505163"/>
                    </a:lnTo>
                    <a:cubicBezTo>
                      <a:pt x="34451" y="505163"/>
                      <a:pt x="26624" y="497410"/>
                      <a:pt x="26624" y="487812"/>
                    </a:cubicBezTo>
                    <a:lnTo>
                      <a:pt x="26624" y="43976"/>
                    </a:lnTo>
                    <a:cubicBezTo>
                      <a:pt x="26624" y="34451"/>
                      <a:pt x="34377" y="26624"/>
                      <a:pt x="43976" y="26624"/>
                    </a:cubicBezTo>
                    <a:lnTo>
                      <a:pt x="78532" y="26624"/>
                    </a:lnTo>
                    <a:lnTo>
                      <a:pt x="91084" y="45748"/>
                    </a:lnTo>
                    <a:cubicBezTo>
                      <a:pt x="93521" y="49514"/>
                      <a:pt x="97729" y="51803"/>
                      <a:pt x="102233" y="51803"/>
                    </a:cubicBezTo>
                    <a:lnTo>
                      <a:pt x="200880" y="51803"/>
                    </a:lnTo>
                    <a:cubicBezTo>
                      <a:pt x="205605" y="51803"/>
                      <a:pt x="209888" y="49292"/>
                      <a:pt x="212325" y="45305"/>
                    </a:cubicBezTo>
                    <a:lnTo>
                      <a:pt x="223400" y="26624"/>
                    </a:lnTo>
                    <a:lnTo>
                      <a:pt x="256332" y="26624"/>
                    </a:lnTo>
                    <a:cubicBezTo>
                      <a:pt x="265857" y="26624"/>
                      <a:pt x="273683" y="34377"/>
                      <a:pt x="273683" y="43976"/>
                    </a:cubicBezTo>
                    <a:lnTo>
                      <a:pt x="273683" y="487812"/>
                    </a:lnTo>
                    <a:close/>
                  </a:path>
                </a:pathLst>
              </a:custGeom>
              <a:grpFill/>
              <a:ln w="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F2C6B-C422-774C-A582-26F2AB8AC4E3}"/>
              </a:ext>
            </a:extLst>
          </p:cNvPr>
          <p:cNvGrpSpPr/>
          <p:nvPr/>
        </p:nvGrpSpPr>
        <p:grpSpPr>
          <a:xfrm>
            <a:off x="11479208" y="1848991"/>
            <a:ext cx="7153872" cy="1872730"/>
            <a:chOff x="1581764" y="1419454"/>
            <a:chExt cx="7153872" cy="187273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3A1EDA9-F3CD-2A4A-A7D2-7AE1E8A25D75}"/>
                </a:ext>
              </a:extLst>
            </p:cNvPr>
            <p:cNvSpPr txBox="1"/>
            <p:nvPr/>
          </p:nvSpPr>
          <p:spPr>
            <a:xfrm>
              <a:off x="1581764" y="1419454"/>
              <a:ext cx="71538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0" b="1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Kate Cage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C735D7-8F83-704D-BC0E-3A280CB357D1}"/>
                </a:ext>
              </a:extLst>
            </p:cNvPr>
            <p:cNvSpPr txBox="1"/>
            <p:nvPr/>
          </p:nvSpPr>
          <p:spPr>
            <a:xfrm>
              <a:off x="5812083" y="2690371"/>
              <a:ext cx="2923553" cy="60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tx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Profession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614F54-56A2-6049-9F3B-8C3A59919DB3}"/>
              </a:ext>
            </a:extLst>
          </p:cNvPr>
          <p:cNvGrpSpPr/>
          <p:nvPr/>
        </p:nvGrpSpPr>
        <p:grpSpPr>
          <a:xfrm>
            <a:off x="0" y="5443914"/>
            <a:ext cx="24377650" cy="8272085"/>
            <a:chOff x="0" y="5443914"/>
            <a:chExt cx="22958416" cy="827208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71756D5-BB2C-734A-85F7-24C95EDBC95B}"/>
                </a:ext>
              </a:extLst>
            </p:cNvPr>
            <p:cNvSpPr/>
            <p:nvPr/>
          </p:nvSpPr>
          <p:spPr>
            <a:xfrm>
              <a:off x="0" y="5443914"/>
              <a:ext cx="7680960" cy="8272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7BF3D2-67AD-5E4E-838E-BBA5E1382267}"/>
                </a:ext>
              </a:extLst>
            </p:cNvPr>
            <p:cNvSpPr/>
            <p:nvPr/>
          </p:nvSpPr>
          <p:spPr>
            <a:xfrm>
              <a:off x="7638728" y="5443914"/>
              <a:ext cx="7680960" cy="827208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8C48B9-721B-3F4E-B8CF-5F244625714D}"/>
                </a:ext>
              </a:extLst>
            </p:cNvPr>
            <p:cNvSpPr/>
            <p:nvPr/>
          </p:nvSpPr>
          <p:spPr>
            <a:xfrm>
              <a:off x="15277456" y="5443914"/>
              <a:ext cx="7680960" cy="827208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86FFFA-063B-C84F-9D4E-08F8A75F6D8C}"/>
              </a:ext>
            </a:extLst>
          </p:cNvPr>
          <p:cNvGrpSpPr/>
          <p:nvPr/>
        </p:nvGrpSpPr>
        <p:grpSpPr>
          <a:xfrm>
            <a:off x="0" y="5150233"/>
            <a:ext cx="24377650" cy="1761225"/>
            <a:chOff x="0" y="5443914"/>
            <a:chExt cx="22958416" cy="827208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0C4BBC1-421A-DA4A-B987-20FDB70457F3}"/>
                </a:ext>
              </a:extLst>
            </p:cNvPr>
            <p:cNvSpPr/>
            <p:nvPr/>
          </p:nvSpPr>
          <p:spPr>
            <a:xfrm>
              <a:off x="0" y="5443914"/>
              <a:ext cx="7680960" cy="82720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F7BD51-A2FB-7D4A-B839-9B48F04CB03D}"/>
                </a:ext>
              </a:extLst>
            </p:cNvPr>
            <p:cNvSpPr/>
            <p:nvPr/>
          </p:nvSpPr>
          <p:spPr>
            <a:xfrm>
              <a:off x="7638728" y="5443914"/>
              <a:ext cx="7680960" cy="82720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7C2CA4C-C834-C747-9D8F-92A05A7F488D}"/>
                </a:ext>
              </a:extLst>
            </p:cNvPr>
            <p:cNvSpPr/>
            <p:nvPr/>
          </p:nvSpPr>
          <p:spPr>
            <a:xfrm>
              <a:off x="15277456" y="5443914"/>
              <a:ext cx="7680960" cy="82720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AEB0C-85EA-F745-B6FB-9C94A3A54350}"/>
              </a:ext>
            </a:extLst>
          </p:cNvPr>
          <p:cNvGrpSpPr/>
          <p:nvPr/>
        </p:nvGrpSpPr>
        <p:grpSpPr>
          <a:xfrm>
            <a:off x="421280" y="7339994"/>
            <a:ext cx="7334563" cy="5728504"/>
            <a:chOff x="8377203" y="7339994"/>
            <a:chExt cx="7334563" cy="5728504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8A4226-DAC0-C44A-B901-568E24E2B48E}"/>
                </a:ext>
              </a:extLst>
            </p:cNvPr>
            <p:cNvSpPr txBox="1"/>
            <p:nvPr/>
          </p:nvSpPr>
          <p:spPr>
            <a:xfrm>
              <a:off x="9932411" y="7339994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5325056-169A-484E-97D7-9B7F16BAC338}"/>
                </a:ext>
              </a:extLst>
            </p:cNvPr>
            <p:cNvSpPr txBox="1"/>
            <p:nvPr/>
          </p:nvSpPr>
          <p:spPr>
            <a:xfrm>
              <a:off x="8377203" y="733999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2A528E0-0C90-404E-B741-94C3661FE5D1}"/>
                </a:ext>
              </a:extLst>
            </p:cNvPr>
            <p:cNvSpPr txBox="1"/>
            <p:nvPr/>
          </p:nvSpPr>
          <p:spPr>
            <a:xfrm>
              <a:off x="9932411" y="9436457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D9A5EAF-6764-A840-BEA8-A0DAA9EB4C10}"/>
                </a:ext>
              </a:extLst>
            </p:cNvPr>
            <p:cNvSpPr txBox="1"/>
            <p:nvPr/>
          </p:nvSpPr>
          <p:spPr>
            <a:xfrm>
              <a:off x="8377203" y="9601448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66C983A-DAE5-F948-9FCA-C2FE9EAE12CB}"/>
                </a:ext>
              </a:extLst>
            </p:cNvPr>
            <p:cNvSpPr txBox="1"/>
            <p:nvPr/>
          </p:nvSpPr>
          <p:spPr>
            <a:xfrm>
              <a:off x="9932411" y="11621948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School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897F640-8A6E-094C-92A8-36610A15D109}"/>
                </a:ext>
              </a:extLst>
            </p:cNvPr>
            <p:cNvSpPr txBox="1"/>
            <p:nvPr/>
          </p:nvSpPr>
          <p:spPr>
            <a:xfrm>
              <a:off x="8377203" y="11786939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9D3FE10-81F1-2949-9991-DB90C4907CB5}"/>
              </a:ext>
            </a:extLst>
          </p:cNvPr>
          <p:cNvGrpSpPr/>
          <p:nvPr/>
        </p:nvGrpSpPr>
        <p:grpSpPr>
          <a:xfrm>
            <a:off x="8437520" y="7339994"/>
            <a:ext cx="7334563" cy="5728504"/>
            <a:chOff x="8377203" y="7339994"/>
            <a:chExt cx="7334563" cy="5728504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3914760-16B2-814F-B55E-FE19360DBB84}"/>
                </a:ext>
              </a:extLst>
            </p:cNvPr>
            <p:cNvSpPr txBox="1"/>
            <p:nvPr/>
          </p:nvSpPr>
          <p:spPr>
            <a:xfrm>
              <a:off x="9932411" y="7339994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923F3EA-2E4E-6C4B-BCF2-5A925E7B32FB}"/>
                </a:ext>
              </a:extLst>
            </p:cNvPr>
            <p:cNvSpPr txBox="1"/>
            <p:nvPr/>
          </p:nvSpPr>
          <p:spPr>
            <a:xfrm>
              <a:off x="8377203" y="7339994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FD0495B-6B89-D24E-9BB4-3E882E8A3030}"/>
                </a:ext>
              </a:extLst>
            </p:cNvPr>
            <p:cNvSpPr txBox="1"/>
            <p:nvPr/>
          </p:nvSpPr>
          <p:spPr>
            <a:xfrm>
              <a:off x="9932411" y="9436457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53157B9-4E25-954C-BE83-758B720FE868}"/>
                </a:ext>
              </a:extLst>
            </p:cNvPr>
            <p:cNvSpPr txBox="1"/>
            <p:nvPr/>
          </p:nvSpPr>
          <p:spPr>
            <a:xfrm>
              <a:off x="8377203" y="9601448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5DA7EFE-C70F-2A4C-A282-036269F17EC0}"/>
                </a:ext>
              </a:extLst>
            </p:cNvPr>
            <p:cNvSpPr txBox="1"/>
            <p:nvPr/>
          </p:nvSpPr>
          <p:spPr>
            <a:xfrm>
              <a:off x="9932411" y="11621948"/>
              <a:ext cx="577935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ea typeface="Lato Light" panose="020F0502020204030203" pitchFamily="34" charset="0"/>
                  <a:cs typeface="Poppins" pitchFamily="2" charset="77"/>
                </a:rPr>
                <a:t>Work</a:t>
              </a:r>
            </a:p>
            <a:p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as well as the marketing, to get your company’s.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A44740A-765B-B045-8D43-EA00CF7A43AD}"/>
                </a:ext>
              </a:extLst>
            </p:cNvPr>
            <p:cNvSpPr txBox="1"/>
            <p:nvPr/>
          </p:nvSpPr>
          <p:spPr>
            <a:xfrm>
              <a:off x="8377203" y="11786939"/>
              <a:ext cx="1339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2"/>
                  </a:solidFill>
                  <a:latin typeface="Poppins" pitchFamily="2" charset="77"/>
                  <a:ea typeface="Lato" panose="020F0502020204030203" pitchFamily="34" charset="0"/>
                  <a:cs typeface="Poppins" pitchFamily="2" charset="77"/>
                </a:rPr>
                <a:t>2016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94FB78DA-8A99-804B-B92C-FD93C7FFD796}"/>
              </a:ext>
            </a:extLst>
          </p:cNvPr>
          <p:cNvSpPr txBox="1"/>
          <p:nvPr/>
        </p:nvSpPr>
        <p:spPr>
          <a:xfrm>
            <a:off x="630571" y="5739278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Education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FCF5D7A-7CE1-674D-9709-E02C9474E528}"/>
              </a:ext>
            </a:extLst>
          </p:cNvPr>
          <p:cNvSpPr txBox="1"/>
          <p:nvPr/>
        </p:nvSpPr>
        <p:spPr>
          <a:xfrm>
            <a:off x="8494411" y="5739278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Experience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F817662-4931-BB4B-8C7C-613B1D41B022}"/>
              </a:ext>
            </a:extLst>
          </p:cNvPr>
          <p:cNvSpPr txBox="1"/>
          <p:nvPr/>
        </p:nvSpPr>
        <p:spPr>
          <a:xfrm>
            <a:off x="16724011" y="5739278"/>
            <a:ext cx="274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Poppins" pitchFamily="2" charset="77"/>
                <a:ea typeface="Lato" panose="020F0502020204030203" pitchFamily="34" charset="0"/>
                <a:cs typeface="Poppins" pitchFamily="2" charset="77"/>
              </a:rPr>
              <a:t>Language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D1D8195-B62C-A24C-A8D0-921DB3881240}"/>
              </a:ext>
            </a:extLst>
          </p:cNvPr>
          <p:cNvGrpSpPr/>
          <p:nvPr/>
        </p:nvGrpSpPr>
        <p:grpSpPr>
          <a:xfrm>
            <a:off x="16954643" y="8786543"/>
            <a:ext cx="1993430" cy="1960192"/>
            <a:chOff x="14126823" y="6769304"/>
            <a:chExt cx="1993430" cy="1960192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6DA4284-DBC9-4743-A822-C2C1DE5523B0}"/>
                </a:ext>
              </a:extLst>
            </p:cNvPr>
            <p:cNvSpPr txBox="1"/>
            <p:nvPr/>
          </p:nvSpPr>
          <p:spPr>
            <a:xfrm>
              <a:off x="14126823" y="6769304"/>
              <a:ext cx="1993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English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B4497BF-0074-6142-A451-802027F2DB90}"/>
                </a:ext>
              </a:extLst>
            </p:cNvPr>
            <p:cNvSpPr txBox="1"/>
            <p:nvPr/>
          </p:nvSpPr>
          <p:spPr>
            <a:xfrm>
              <a:off x="14126823" y="8206276"/>
              <a:ext cx="1993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French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2688569-D9C6-2F4A-AE02-702EE34E66E3}"/>
                </a:ext>
              </a:extLst>
            </p:cNvPr>
            <p:cNvSpPr txBox="1"/>
            <p:nvPr/>
          </p:nvSpPr>
          <p:spPr>
            <a:xfrm>
              <a:off x="14126823" y="7495426"/>
              <a:ext cx="1993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Spanish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6E5E3D7-9695-AA42-A272-133017B18013}"/>
              </a:ext>
            </a:extLst>
          </p:cNvPr>
          <p:cNvGrpSpPr/>
          <p:nvPr/>
        </p:nvGrpSpPr>
        <p:grpSpPr>
          <a:xfrm>
            <a:off x="18911961" y="8914288"/>
            <a:ext cx="1330716" cy="428637"/>
            <a:chOff x="5791200" y="4484912"/>
            <a:chExt cx="6731961" cy="478974"/>
          </a:xfrm>
          <a:solidFill>
            <a:schemeClr val="accent3"/>
          </a:solidFill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22FBC-DD9C-CD43-AB81-D3FBF10F2C10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E6381E1-2DC0-C14A-AA71-199DAC0570AF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61558E81-48CE-1346-ABFD-5C5BCD4BFCD6}"/>
                </a:ext>
              </a:extLst>
            </p:cNvPr>
            <p:cNvSpPr/>
            <p:nvPr/>
          </p:nvSpPr>
          <p:spPr>
            <a:xfrm>
              <a:off x="10279174" y="4484912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6A39DF8-0679-AB48-9C68-6D36C9D405F5}"/>
              </a:ext>
            </a:extLst>
          </p:cNvPr>
          <p:cNvGrpSpPr/>
          <p:nvPr/>
        </p:nvGrpSpPr>
        <p:grpSpPr>
          <a:xfrm>
            <a:off x="20242677" y="8914288"/>
            <a:ext cx="1330716" cy="428637"/>
            <a:chOff x="5791200" y="4484912"/>
            <a:chExt cx="6731961" cy="478974"/>
          </a:xfrm>
          <a:solidFill>
            <a:schemeClr val="accent3"/>
          </a:solidFill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21191E1-7AA1-AE4D-A5F8-243CC80AFFFA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589253B-8542-FF4D-8A52-9D76DA783A6D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6E646A7-38BF-CB41-B8DB-8CE7D462D6C6}"/>
                </a:ext>
              </a:extLst>
            </p:cNvPr>
            <p:cNvSpPr/>
            <p:nvPr/>
          </p:nvSpPr>
          <p:spPr>
            <a:xfrm>
              <a:off x="10279174" y="4484912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7D2E26E-9E85-0C40-B2E2-619592FC9340}"/>
              </a:ext>
            </a:extLst>
          </p:cNvPr>
          <p:cNvGrpSpPr/>
          <p:nvPr/>
        </p:nvGrpSpPr>
        <p:grpSpPr>
          <a:xfrm>
            <a:off x="21573392" y="8914288"/>
            <a:ext cx="1774288" cy="428637"/>
            <a:chOff x="5791200" y="4484912"/>
            <a:chExt cx="8975949" cy="478974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F73BB74-2E43-E047-A995-8AA889D79EB8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3265F75-8FE5-4146-A30A-CE7430127723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A0DE94F-6A24-E74E-9D01-3F81D0114706}"/>
                </a:ext>
              </a:extLst>
            </p:cNvPr>
            <p:cNvSpPr/>
            <p:nvPr/>
          </p:nvSpPr>
          <p:spPr>
            <a:xfrm>
              <a:off x="10279173" y="4484912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7772D36-02B4-5146-B456-46367034BE20}"/>
                </a:ext>
              </a:extLst>
            </p:cNvPr>
            <p:cNvSpPr/>
            <p:nvPr/>
          </p:nvSpPr>
          <p:spPr>
            <a:xfrm>
              <a:off x="12523161" y="4484912"/>
              <a:ext cx="2243988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E3BE4BE-BC73-AF45-9905-F04CFF5DF9F5}"/>
              </a:ext>
            </a:extLst>
          </p:cNvPr>
          <p:cNvGrpSpPr/>
          <p:nvPr/>
        </p:nvGrpSpPr>
        <p:grpSpPr>
          <a:xfrm>
            <a:off x="18911961" y="9594026"/>
            <a:ext cx="1330716" cy="428637"/>
            <a:chOff x="5791200" y="4484912"/>
            <a:chExt cx="6731961" cy="478974"/>
          </a:xfrm>
          <a:solidFill>
            <a:schemeClr val="accent3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FA36636-A8B8-2748-B810-1B2388F6CEC9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BED4EF0-B1F3-4E46-A7FD-0A85BE5E2781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37701FF-A99E-FC4E-8F29-7C061D0A19F5}"/>
                </a:ext>
              </a:extLst>
            </p:cNvPr>
            <p:cNvSpPr/>
            <p:nvPr/>
          </p:nvSpPr>
          <p:spPr>
            <a:xfrm>
              <a:off x="10279174" y="4484912"/>
              <a:ext cx="2243987" cy="4789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441E6CA-D6C3-A049-A7CE-56E5C9BF4666}"/>
              </a:ext>
            </a:extLst>
          </p:cNvPr>
          <p:cNvGrpSpPr/>
          <p:nvPr/>
        </p:nvGrpSpPr>
        <p:grpSpPr>
          <a:xfrm>
            <a:off x="20242677" y="9594026"/>
            <a:ext cx="1330716" cy="428637"/>
            <a:chOff x="5791200" y="4484912"/>
            <a:chExt cx="6731961" cy="478974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F8A18D2-461B-AC43-B542-FA16BC94A8B5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36A3BEA-6177-AF49-A0F2-7493CB975FB6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A40712B-A85F-0445-BEAB-2E6ABFCEA5D6}"/>
                </a:ext>
              </a:extLst>
            </p:cNvPr>
            <p:cNvSpPr/>
            <p:nvPr/>
          </p:nvSpPr>
          <p:spPr>
            <a:xfrm>
              <a:off x="10279174" y="4484912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40A9D60-69F1-2B4B-B140-8B78468B8C5F}"/>
              </a:ext>
            </a:extLst>
          </p:cNvPr>
          <p:cNvGrpSpPr/>
          <p:nvPr/>
        </p:nvGrpSpPr>
        <p:grpSpPr>
          <a:xfrm>
            <a:off x="21573392" y="9594026"/>
            <a:ext cx="1774288" cy="428637"/>
            <a:chOff x="5791200" y="4484912"/>
            <a:chExt cx="8975949" cy="478974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29A6312-1C5B-4E42-96D2-D2C6126CB504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193B2F1-DE0F-744B-A162-C09B43CF8063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EB9FD24-D4CC-DD45-B5DF-CEF26850472E}"/>
                </a:ext>
              </a:extLst>
            </p:cNvPr>
            <p:cNvSpPr/>
            <p:nvPr/>
          </p:nvSpPr>
          <p:spPr>
            <a:xfrm>
              <a:off x="10279173" y="4484912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16D68CF-635A-3249-A8DC-CD93579A8EAA}"/>
                </a:ext>
              </a:extLst>
            </p:cNvPr>
            <p:cNvSpPr/>
            <p:nvPr/>
          </p:nvSpPr>
          <p:spPr>
            <a:xfrm>
              <a:off x="12523161" y="4484912"/>
              <a:ext cx="2243988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DB7FA1C-5E6A-B347-A0A1-15981DB2E4BD}"/>
              </a:ext>
            </a:extLst>
          </p:cNvPr>
          <p:cNvGrpSpPr/>
          <p:nvPr/>
        </p:nvGrpSpPr>
        <p:grpSpPr>
          <a:xfrm>
            <a:off x="18911961" y="10332507"/>
            <a:ext cx="1330716" cy="428637"/>
            <a:chOff x="5791200" y="4484912"/>
            <a:chExt cx="6731961" cy="47897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C49BE3A-4D4A-F749-AA74-C342740DC447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32C03AF-3CFA-BC48-9EBA-BA3E138C84F1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2D9C12E-3896-C148-85BF-56F7640A977F}"/>
                </a:ext>
              </a:extLst>
            </p:cNvPr>
            <p:cNvSpPr/>
            <p:nvPr/>
          </p:nvSpPr>
          <p:spPr>
            <a:xfrm>
              <a:off x="10279174" y="4484912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C316FA7-3DE3-384B-8646-0FBF3FF803B6}"/>
              </a:ext>
            </a:extLst>
          </p:cNvPr>
          <p:cNvGrpSpPr/>
          <p:nvPr/>
        </p:nvGrpSpPr>
        <p:grpSpPr>
          <a:xfrm>
            <a:off x="20242677" y="10332507"/>
            <a:ext cx="1330716" cy="428637"/>
            <a:chOff x="5791200" y="4484912"/>
            <a:chExt cx="6731961" cy="47897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574A076-6536-E64C-9F08-1A3CEE507CDD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FB5E500-5036-2949-AF3A-DF8B3BB6E18C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F0D9802-545C-8544-8BED-ABC7882B93E0}"/>
                </a:ext>
              </a:extLst>
            </p:cNvPr>
            <p:cNvSpPr/>
            <p:nvPr/>
          </p:nvSpPr>
          <p:spPr>
            <a:xfrm>
              <a:off x="10279174" y="4484912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B5A4527-980B-6642-9D2F-BB14F160C767}"/>
              </a:ext>
            </a:extLst>
          </p:cNvPr>
          <p:cNvGrpSpPr/>
          <p:nvPr/>
        </p:nvGrpSpPr>
        <p:grpSpPr>
          <a:xfrm>
            <a:off x="21573392" y="10332507"/>
            <a:ext cx="1774288" cy="428637"/>
            <a:chOff x="5791200" y="4484912"/>
            <a:chExt cx="8975949" cy="47897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2CED73C-1CB4-C643-995D-4758A726A04F}"/>
                </a:ext>
              </a:extLst>
            </p:cNvPr>
            <p:cNvSpPr/>
            <p:nvPr/>
          </p:nvSpPr>
          <p:spPr>
            <a:xfrm>
              <a:off x="5791200" y="4484914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3BDB77-3F01-094D-A3DF-9FE47921A06B}"/>
                </a:ext>
              </a:extLst>
            </p:cNvPr>
            <p:cNvSpPr/>
            <p:nvPr/>
          </p:nvSpPr>
          <p:spPr>
            <a:xfrm>
              <a:off x="8035187" y="4484914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EB8E2A1-E51E-3D48-9AE6-8D09362C22F8}"/>
                </a:ext>
              </a:extLst>
            </p:cNvPr>
            <p:cNvSpPr/>
            <p:nvPr/>
          </p:nvSpPr>
          <p:spPr>
            <a:xfrm>
              <a:off x="10279173" y="4484912"/>
              <a:ext cx="2243987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814D493-5CCB-1B4A-A309-70FCB442CF42}"/>
                </a:ext>
              </a:extLst>
            </p:cNvPr>
            <p:cNvSpPr/>
            <p:nvPr/>
          </p:nvSpPr>
          <p:spPr>
            <a:xfrm>
              <a:off x="12523161" y="4484912"/>
              <a:ext cx="2243988" cy="478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" name="Picture Placeholder 2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A60BA3A-173B-2B4C-852F-E836CDAC55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7516" r="23292" b="22061"/>
          <a:stretch/>
        </p:blipFill>
        <p:spPr>
          <a:xfrm>
            <a:off x="19203996" y="1014525"/>
            <a:ext cx="3541674" cy="3541664"/>
          </a:xfrm>
        </p:spPr>
      </p:pic>
    </p:spTree>
    <p:extLst>
      <p:ext uri="{BB962C8B-B14F-4D97-AF65-F5344CB8AC3E}">
        <p14:creationId xmlns:p14="http://schemas.microsoft.com/office/powerpoint/2010/main" val="54048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04">
      <a:dk1>
        <a:srgbClr val="999999"/>
      </a:dk1>
      <a:lt1>
        <a:srgbClr val="FFFFFF"/>
      </a:lt1>
      <a:dk2>
        <a:srgbClr val="374556"/>
      </a:dk2>
      <a:lt2>
        <a:srgbClr val="FEFFFE"/>
      </a:lt2>
      <a:accent1>
        <a:srgbClr val="5B6D88"/>
      </a:accent1>
      <a:accent2>
        <a:srgbClr val="33D5E6"/>
      </a:accent2>
      <a:accent3>
        <a:srgbClr val="FEB06A"/>
      </a:accent3>
      <a:accent4>
        <a:srgbClr val="D7CCAC"/>
      </a:accent4>
      <a:accent5>
        <a:srgbClr val="5B6D88"/>
      </a:accent5>
      <a:accent6>
        <a:srgbClr val="33D5E6"/>
      </a:accent6>
      <a:hlink>
        <a:srgbClr val="9FD368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>
            <a:solidFill>
              <a:schemeClr val="bg1"/>
            </a:solidFill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115374</TotalTime>
  <Words>2610</Words>
  <Application>Microsoft Macintosh PowerPoint</Application>
  <PresentationFormat>Custom</PresentationFormat>
  <Paragraphs>552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Lato Light</vt:lpstr>
      <vt:lpstr>Montserrat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Luis Lopez</cp:lastModifiedBy>
  <cp:revision>19274</cp:revision>
  <dcterms:created xsi:type="dcterms:W3CDTF">2014-11-12T21:47:38Z</dcterms:created>
  <dcterms:modified xsi:type="dcterms:W3CDTF">2020-10-16T20:59:16Z</dcterms:modified>
  <cp:category/>
</cp:coreProperties>
</file>